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diagrams/colors11.xml" ContentType="application/vnd.openxmlformats-officedocument.drawingml.diagramColors+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Default Extension="bin" ContentType="application/vnd.openxmlformats-officedocument.oleObject"/>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theme/themeOverride6.xml" ContentType="application/vnd.openxmlformats-officedocument.themeOverr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diagrams/data10.xml" ContentType="application/vnd.openxmlformats-officedocument.drawingml.diagramData+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notesSlides/notesSlide42.xml" ContentType="application/vnd.openxmlformats-officedocument.presentationml.notesSlide+xml"/>
  <Override PartName="/ppt/diagrams/colors9.xml" ContentType="application/vnd.openxmlformats-officedocument.drawingml.diagramCol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slides/slide49.xml" ContentType="application/vnd.openxmlformats-officedocument.presentationml.slid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theme/themeOverride7.xml" ContentType="application/vnd.openxmlformats-officedocument.themeOverride+xml"/>
  <Override PartName="/ppt/diagrams/layout10.xml" ContentType="application/vnd.openxmlformats-officedocument.drawingml.diagram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diagrams/drawing9.xml" ContentType="application/vnd.ms-office.drawingml.diagramDrawing+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diagrams/layout11.xml" ContentType="application/vnd.openxmlformats-officedocument.drawingml.diagram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theme/themeOverride8.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theme/themeOverride4.xml" ContentType="application/vnd.openxmlformats-officedocument.themeOverride+xml"/>
  <Override PartName="/ppt/notesSlides/notesSlide37.xml" ContentType="application/vnd.openxmlformats-officedocument.presentationml.notesSlide+xml"/>
  <Override PartName="/ppt/diagrams/layout8.xml" ContentType="application/vnd.openxmlformats-officedocument.drawingml.diagramLayout+xml"/>
  <Override PartName="/ppt/notesSlides/notesSlide55.xml" ContentType="application/vnd.openxmlformats-officedocument.presentationml.notesSlide+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diagrams/data9.xml" ContentType="application/vnd.openxmlformats-officedocument.drawingml.diagramData+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notesSlides/notesSlide40.xml" ContentType="application/vnd.openxmlformats-officedocument.presentationml.notesSlide+xml"/>
  <Override PartName="/ppt/diagrams/quickStyle12.xml" ContentType="application/vnd.openxmlformats-officedocument.drawingml.diagramStyl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theme/themeOverride5.xml" ContentType="application/vnd.openxmlformats-officedocument.themeOverr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notesSlides/notesSlide12.xml" ContentType="application/vnd.openxmlformats-officedocument.presentationml.notesSlide+xml"/>
  <Override PartName="/ppt/diagrams/colors8.xml" ContentType="application/vnd.openxmlformats-officedocument.drawingml.diagramColors+xml"/>
  <Override PartName="/ppt/diagrams/drawing7.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67"/>
  </p:notesMasterIdLst>
  <p:sldIdLst>
    <p:sldId id="256" r:id="rId3"/>
    <p:sldId id="332" r:id="rId4"/>
    <p:sldId id="366" r:id="rId5"/>
    <p:sldId id="367" r:id="rId6"/>
    <p:sldId id="368" r:id="rId7"/>
    <p:sldId id="369" r:id="rId8"/>
    <p:sldId id="365" r:id="rId9"/>
    <p:sldId id="370" r:id="rId10"/>
    <p:sldId id="372" r:id="rId11"/>
    <p:sldId id="373" r:id="rId12"/>
    <p:sldId id="374" r:id="rId13"/>
    <p:sldId id="375" r:id="rId14"/>
    <p:sldId id="376" r:id="rId15"/>
    <p:sldId id="378" r:id="rId16"/>
    <p:sldId id="379" r:id="rId17"/>
    <p:sldId id="380" r:id="rId18"/>
    <p:sldId id="381" r:id="rId19"/>
    <p:sldId id="382" r:id="rId20"/>
    <p:sldId id="383" r:id="rId21"/>
    <p:sldId id="384" r:id="rId22"/>
    <p:sldId id="385" r:id="rId23"/>
    <p:sldId id="386" r:id="rId24"/>
    <p:sldId id="387" r:id="rId25"/>
    <p:sldId id="388" r:id="rId26"/>
    <p:sldId id="389" r:id="rId27"/>
    <p:sldId id="390" r:id="rId28"/>
    <p:sldId id="391" r:id="rId29"/>
    <p:sldId id="392" r:id="rId30"/>
    <p:sldId id="393" r:id="rId31"/>
    <p:sldId id="394" r:id="rId32"/>
    <p:sldId id="395" r:id="rId33"/>
    <p:sldId id="396" r:id="rId34"/>
    <p:sldId id="397" r:id="rId35"/>
    <p:sldId id="398" r:id="rId36"/>
    <p:sldId id="400" r:id="rId37"/>
    <p:sldId id="401" r:id="rId38"/>
    <p:sldId id="402" r:id="rId39"/>
    <p:sldId id="403" r:id="rId40"/>
    <p:sldId id="404" r:id="rId41"/>
    <p:sldId id="405" r:id="rId42"/>
    <p:sldId id="406" r:id="rId43"/>
    <p:sldId id="407" r:id="rId44"/>
    <p:sldId id="408" r:id="rId45"/>
    <p:sldId id="409" r:id="rId46"/>
    <p:sldId id="410" r:id="rId47"/>
    <p:sldId id="411" r:id="rId48"/>
    <p:sldId id="412" r:id="rId49"/>
    <p:sldId id="413" r:id="rId50"/>
    <p:sldId id="414" r:id="rId51"/>
    <p:sldId id="415" r:id="rId52"/>
    <p:sldId id="416" r:id="rId53"/>
    <p:sldId id="417" r:id="rId54"/>
    <p:sldId id="418" r:id="rId55"/>
    <p:sldId id="419" r:id="rId56"/>
    <p:sldId id="420" r:id="rId57"/>
    <p:sldId id="421" r:id="rId58"/>
    <p:sldId id="422" r:id="rId59"/>
    <p:sldId id="423" r:id="rId60"/>
    <p:sldId id="424" r:id="rId61"/>
    <p:sldId id="425" r:id="rId62"/>
    <p:sldId id="426" r:id="rId63"/>
    <p:sldId id="427" r:id="rId64"/>
    <p:sldId id="428" r:id="rId65"/>
    <p:sldId id="429" r:id="rId6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B8C1BE-51BD-402D-A635-5C980A12A7FB}" type="doc">
      <dgm:prSet loTypeId="urn:microsoft.com/office/officeart/2005/8/layout/list1" loCatId="list" qsTypeId="urn:microsoft.com/office/officeart/2005/8/quickstyle/simple4" qsCatId="simple" csTypeId="urn:microsoft.com/office/officeart/2005/8/colors/colorful5" csCatId="colorful" phldr="1"/>
      <dgm:spPr/>
      <dgm:t>
        <a:bodyPr/>
        <a:lstStyle/>
        <a:p>
          <a:endParaRPr lang="zh-CN" altLang="en-US"/>
        </a:p>
      </dgm:t>
    </dgm:pt>
    <dgm:pt modelId="{23107673-5FB8-4466-991E-04CD5AFC6B1E}">
      <dgm:prSet phldrT="[文本]"/>
      <dgm:spPr/>
      <dgm:t>
        <a:bodyPr/>
        <a:lstStyle/>
        <a:p>
          <a:r>
            <a:rPr lang="en-US" altLang="zh-CN" dirty="0" smtClean="0"/>
            <a:t>1</a:t>
          </a:r>
          <a:r>
            <a:rPr lang="zh-CN" altLang="zh-CN" dirty="0" smtClean="0"/>
            <a:t>．相位</a:t>
          </a:r>
          <a:endParaRPr lang="zh-CN" altLang="en-US" dirty="0"/>
        </a:p>
      </dgm:t>
    </dgm:pt>
    <dgm:pt modelId="{39A94F40-1F73-4BEF-9CCC-BF38AF4C323C}" type="parTrans" cxnId="{33B9D889-47F0-468A-9FD5-86A248A19AE5}">
      <dgm:prSet/>
      <dgm:spPr/>
      <dgm:t>
        <a:bodyPr/>
        <a:lstStyle/>
        <a:p>
          <a:endParaRPr lang="zh-CN" altLang="en-US"/>
        </a:p>
      </dgm:t>
    </dgm:pt>
    <dgm:pt modelId="{3B3AA30D-FC70-40CC-84E7-C98AB81D8CF6}" type="sibTrans" cxnId="{33B9D889-47F0-468A-9FD5-86A248A19AE5}">
      <dgm:prSet/>
      <dgm:spPr/>
      <dgm:t>
        <a:bodyPr/>
        <a:lstStyle/>
        <a:p>
          <a:endParaRPr lang="zh-CN" altLang="en-US"/>
        </a:p>
      </dgm:t>
    </dgm:pt>
    <dgm:pt modelId="{20F3AE82-9994-4D4C-970B-CC9DB8A09597}">
      <dgm:prSet/>
      <dgm:spPr/>
      <dgm:t>
        <a:bodyPr/>
        <a:lstStyle/>
        <a:p>
          <a:r>
            <a:rPr lang="zh-CN" altLang="zh-CN" dirty="0" smtClean="0"/>
            <a:t>交流电某个瞬时所处的电角度，称为相位。</a:t>
          </a:r>
        </a:p>
      </dgm:t>
    </dgm:pt>
    <dgm:pt modelId="{E361B20C-21F3-4FA5-ACEF-EFA9D81383F5}" type="parTrans" cxnId="{06AE6BAA-0CAB-4B39-BF39-ED8E2444E3AB}">
      <dgm:prSet/>
      <dgm:spPr/>
      <dgm:t>
        <a:bodyPr/>
        <a:lstStyle/>
        <a:p>
          <a:endParaRPr lang="zh-CN" altLang="en-US"/>
        </a:p>
      </dgm:t>
    </dgm:pt>
    <dgm:pt modelId="{88ADA8B5-3C44-4646-B26D-004E7D7D9969}" type="sibTrans" cxnId="{06AE6BAA-0CAB-4B39-BF39-ED8E2444E3AB}">
      <dgm:prSet/>
      <dgm:spPr/>
      <dgm:t>
        <a:bodyPr/>
        <a:lstStyle/>
        <a:p>
          <a:endParaRPr lang="zh-CN" altLang="en-US"/>
        </a:p>
      </dgm:t>
    </dgm:pt>
    <dgm:pt modelId="{CDF517EB-02AD-4662-99B2-08A95FFB5062}">
      <dgm:prSet/>
      <dgm:spPr/>
      <dgm:t>
        <a:bodyPr/>
        <a:lstStyle/>
        <a:p>
          <a:r>
            <a:rPr lang="en-US" altLang="zh-CN" dirty="0" smtClean="0"/>
            <a:t>2</a:t>
          </a:r>
          <a:r>
            <a:rPr lang="zh-CN" altLang="zh-CN" dirty="0" smtClean="0"/>
            <a:t>．相位差</a:t>
          </a:r>
        </a:p>
      </dgm:t>
    </dgm:pt>
    <dgm:pt modelId="{D4E38541-814D-4DDB-8415-6EDC49E7F357}" type="parTrans" cxnId="{9D9A3621-8CA6-4ACC-B4E2-F52AEC512DB0}">
      <dgm:prSet/>
      <dgm:spPr/>
      <dgm:t>
        <a:bodyPr/>
        <a:lstStyle/>
        <a:p>
          <a:endParaRPr lang="zh-CN" altLang="en-US"/>
        </a:p>
      </dgm:t>
    </dgm:pt>
    <dgm:pt modelId="{6FBA9740-8F9A-41AC-BACF-0F05444C0C42}" type="sibTrans" cxnId="{9D9A3621-8CA6-4ACC-B4E2-F52AEC512DB0}">
      <dgm:prSet/>
      <dgm:spPr/>
      <dgm:t>
        <a:bodyPr/>
        <a:lstStyle/>
        <a:p>
          <a:endParaRPr lang="zh-CN" altLang="en-US"/>
        </a:p>
      </dgm:t>
    </dgm:pt>
    <dgm:pt modelId="{D801187E-2CA2-43AC-BBF7-EED116D9F539}">
      <dgm:prSet/>
      <dgm:spPr/>
      <dgm:t>
        <a:bodyPr/>
        <a:lstStyle/>
        <a:p>
          <a:r>
            <a:rPr lang="zh-CN" altLang="zh-CN" dirty="0" smtClean="0"/>
            <a:t>两个同频率的正弦交流电相位之差，称为相位差。</a:t>
          </a:r>
        </a:p>
      </dgm:t>
    </dgm:pt>
    <dgm:pt modelId="{4C620AA1-C71E-4342-AAB2-22CCB023E70C}" type="parTrans" cxnId="{AC273ECE-C2A6-4A61-A58E-215F4CCC67D7}">
      <dgm:prSet/>
      <dgm:spPr/>
      <dgm:t>
        <a:bodyPr/>
        <a:lstStyle/>
        <a:p>
          <a:endParaRPr lang="zh-CN" altLang="en-US"/>
        </a:p>
      </dgm:t>
    </dgm:pt>
    <dgm:pt modelId="{0F0F6FE4-C68F-4E3D-A0C0-4133D3CABD0B}" type="sibTrans" cxnId="{AC273ECE-C2A6-4A61-A58E-215F4CCC67D7}">
      <dgm:prSet/>
      <dgm:spPr/>
      <dgm:t>
        <a:bodyPr/>
        <a:lstStyle/>
        <a:p>
          <a:endParaRPr lang="zh-CN" altLang="en-US"/>
        </a:p>
      </dgm:t>
    </dgm:pt>
    <dgm:pt modelId="{2CAA9C57-B866-410B-BCB5-1F6A727B175F}">
      <dgm:prSet/>
      <dgm:spPr/>
      <dgm:t>
        <a:bodyPr/>
        <a:lstStyle/>
        <a:p>
          <a:r>
            <a:rPr lang="zh-CN" altLang="zh-CN" dirty="0" smtClean="0"/>
            <a:t>用</a:t>
          </a:r>
          <a:r>
            <a:rPr lang="en-US" altLang="zh-CN" i="1" dirty="0" smtClean="0"/>
            <a:t>φ</a:t>
          </a:r>
          <a:r>
            <a:rPr lang="zh-CN" altLang="zh-CN" dirty="0" smtClean="0"/>
            <a:t>表示。两个同频率的正弦量的相位差为：</a:t>
          </a:r>
          <a:r>
            <a:rPr lang="en-US" altLang="zh-CN" dirty="0" smtClean="0"/>
            <a:t/>
          </a:r>
          <a:br>
            <a:rPr lang="en-US" altLang="zh-CN" dirty="0" smtClean="0"/>
          </a:br>
          <a:r>
            <a:rPr lang="en-US" altLang="zh-CN" i="1" dirty="0" smtClean="0"/>
            <a:t>φ</a:t>
          </a:r>
          <a:r>
            <a:rPr lang="en-US" altLang="zh-CN" i="1" baseline="-25000" dirty="0" smtClean="0"/>
            <a:t> </a:t>
          </a:r>
          <a:r>
            <a:rPr lang="en-US" altLang="zh-CN" i="1" dirty="0" smtClean="0"/>
            <a:t>=</a:t>
          </a:r>
          <a:r>
            <a:rPr lang="zh-CN" altLang="zh-CN" dirty="0" smtClean="0"/>
            <a:t>（</a:t>
          </a:r>
          <a:r>
            <a:rPr lang="en-US" altLang="zh-CN" i="1" dirty="0" err="1" smtClean="0"/>
            <a:t>ωt</a:t>
          </a:r>
          <a:r>
            <a:rPr lang="en-US" altLang="zh-CN" i="1" baseline="-25000" dirty="0" smtClean="0"/>
            <a:t> </a:t>
          </a:r>
          <a:r>
            <a:rPr lang="en-US" altLang="zh-CN" i="1" dirty="0" smtClean="0"/>
            <a:t>+</a:t>
          </a:r>
          <a:r>
            <a:rPr lang="en-US" altLang="zh-CN" i="1" baseline="-25000" dirty="0" smtClean="0"/>
            <a:t> </a:t>
          </a:r>
          <a:r>
            <a:rPr lang="en-US" altLang="zh-CN" i="1" dirty="0" smtClean="0"/>
            <a:t>φ</a:t>
          </a:r>
          <a:r>
            <a:rPr lang="en-US" altLang="zh-CN" baseline="-25000" dirty="0" smtClean="0"/>
            <a:t>01</a:t>
          </a:r>
          <a:r>
            <a:rPr lang="zh-CN" altLang="zh-CN" dirty="0" smtClean="0"/>
            <a:t>）</a:t>
          </a:r>
          <a:r>
            <a:rPr lang="zh-CN" altLang="zh-CN" i="1" dirty="0" smtClean="0"/>
            <a:t>－</a:t>
          </a:r>
          <a:r>
            <a:rPr lang="zh-CN" altLang="zh-CN" dirty="0" smtClean="0"/>
            <a:t>（</a:t>
          </a:r>
          <a:r>
            <a:rPr lang="en-US" altLang="zh-CN" i="1" dirty="0" err="1" smtClean="0"/>
            <a:t>ωt</a:t>
          </a:r>
          <a:r>
            <a:rPr lang="en-US" altLang="zh-CN" i="1" dirty="0" smtClean="0"/>
            <a:t>+</a:t>
          </a:r>
          <a:r>
            <a:rPr lang="en-US" altLang="zh-CN" i="1" baseline="30000" dirty="0" smtClean="0"/>
            <a:t> </a:t>
          </a:r>
          <a:r>
            <a:rPr lang="en-US" altLang="zh-CN" i="1" dirty="0" smtClean="0"/>
            <a:t>φ</a:t>
          </a:r>
          <a:r>
            <a:rPr lang="en-US" altLang="zh-CN" baseline="-25000" dirty="0" smtClean="0"/>
            <a:t>02</a:t>
          </a:r>
          <a:r>
            <a:rPr lang="zh-CN" altLang="zh-CN" dirty="0" smtClean="0"/>
            <a:t>）</a:t>
          </a:r>
          <a:r>
            <a:rPr lang="en-US" altLang="zh-CN" i="1" dirty="0" smtClean="0"/>
            <a:t>= φ</a:t>
          </a:r>
          <a:r>
            <a:rPr lang="en-US" altLang="zh-CN" baseline="-25000" dirty="0" smtClean="0"/>
            <a:t>01</a:t>
          </a:r>
          <a:r>
            <a:rPr lang="zh-CN" altLang="zh-CN" i="1" dirty="0" smtClean="0"/>
            <a:t>－</a:t>
          </a:r>
          <a:r>
            <a:rPr lang="zh-CN" altLang="zh-CN" i="1" baseline="30000" dirty="0" smtClean="0"/>
            <a:t> </a:t>
          </a:r>
          <a:r>
            <a:rPr lang="en-US" altLang="zh-CN" i="1" dirty="0" smtClean="0"/>
            <a:t>φ</a:t>
          </a:r>
          <a:r>
            <a:rPr lang="en-US" altLang="zh-CN" baseline="-25000" dirty="0" smtClean="0"/>
            <a:t>02</a:t>
          </a:r>
          <a:endParaRPr lang="zh-CN" altLang="zh-CN" dirty="0" smtClean="0"/>
        </a:p>
      </dgm:t>
    </dgm:pt>
    <dgm:pt modelId="{A6EFEFC5-A1D6-408F-8BA9-2FC4DAA057A7}" type="parTrans" cxnId="{0ACAF924-36CA-45F0-AAFF-11F1C2B86C9B}">
      <dgm:prSet/>
      <dgm:spPr/>
      <dgm:t>
        <a:bodyPr/>
        <a:lstStyle/>
        <a:p>
          <a:endParaRPr lang="zh-CN" altLang="en-US"/>
        </a:p>
      </dgm:t>
    </dgm:pt>
    <dgm:pt modelId="{0417D34D-1230-489C-954B-88DC2805BC30}" type="sibTrans" cxnId="{0ACAF924-36CA-45F0-AAFF-11F1C2B86C9B}">
      <dgm:prSet/>
      <dgm:spPr/>
      <dgm:t>
        <a:bodyPr/>
        <a:lstStyle/>
        <a:p>
          <a:endParaRPr lang="zh-CN" altLang="en-US"/>
        </a:p>
      </dgm:t>
    </dgm:pt>
    <dgm:pt modelId="{69AEF56F-F2C7-4BA0-8EE9-82C7B22C1B99}" type="pres">
      <dgm:prSet presAssocID="{C8B8C1BE-51BD-402D-A635-5C980A12A7FB}" presName="linear" presStyleCnt="0">
        <dgm:presLayoutVars>
          <dgm:dir/>
          <dgm:animLvl val="lvl"/>
          <dgm:resizeHandles val="exact"/>
        </dgm:presLayoutVars>
      </dgm:prSet>
      <dgm:spPr/>
      <dgm:t>
        <a:bodyPr/>
        <a:lstStyle/>
        <a:p>
          <a:endParaRPr lang="zh-CN" altLang="en-US"/>
        </a:p>
      </dgm:t>
    </dgm:pt>
    <dgm:pt modelId="{D8BCA9AC-6AFB-4972-8634-7764D2D9B3FD}" type="pres">
      <dgm:prSet presAssocID="{23107673-5FB8-4466-991E-04CD5AFC6B1E}" presName="parentLin" presStyleCnt="0"/>
      <dgm:spPr/>
    </dgm:pt>
    <dgm:pt modelId="{1D82E67D-2DF7-41C1-A94B-85BFFB9416A1}" type="pres">
      <dgm:prSet presAssocID="{23107673-5FB8-4466-991E-04CD5AFC6B1E}" presName="parentLeftMargin" presStyleLbl="node1" presStyleIdx="0" presStyleCnt="2"/>
      <dgm:spPr/>
      <dgm:t>
        <a:bodyPr/>
        <a:lstStyle/>
        <a:p>
          <a:endParaRPr lang="zh-CN" altLang="en-US"/>
        </a:p>
      </dgm:t>
    </dgm:pt>
    <dgm:pt modelId="{8C3AD058-EBB4-4B09-AFF2-8A57386A5B00}" type="pres">
      <dgm:prSet presAssocID="{23107673-5FB8-4466-991E-04CD5AFC6B1E}" presName="parentText" presStyleLbl="node1" presStyleIdx="0" presStyleCnt="2">
        <dgm:presLayoutVars>
          <dgm:chMax val="0"/>
          <dgm:bulletEnabled val="1"/>
        </dgm:presLayoutVars>
      </dgm:prSet>
      <dgm:spPr/>
      <dgm:t>
        <a:bodyPr/>
        <a:lstStyle/>
        <a:p>
          <a:endParaRPr lang="zh-CN" altLang="en-US"/>
        </a:p>
      </dgm:t>
    </dgm:pt>
    <dgm:pt modelId="{D199BE32-4D48-41FF-AE77-7C2F195207F8}" type="pres">
      <dgm:prSet presAssocID="{23107673-5FB8-4466-991E-04CD5AFC6B1E}" presName="negativeSpace" presStyleCnt="0"/>
      <dgm:spPr/>
    </dgm:pt>
    <dgm:pt modelId="{F7F6548A-EE7A-4D2F-B66B-A9BB164AC337}" type="pres">
      <dgm:prSet presAssocID="{23107673-5FB8-4466-991E-04CD5AFC6B1E}" presName="childText" presStyleLbl="conFgAcc1" presStyleIdx="0" presStyleCnt="2">
        <dgm:presLayoutVars>
          <dgm:bulletEnabled val="1"/>
        </dgm:presLayoutVars>
      </dgm:prSet>
      <dgm:spPr/>
      <dgm:t>
        <a:bodyPr/>
        <a:lstStyle/>
        <a:p>
          <a:endParaRPr lang="zh-CN" altLang="en-US"/>
        </a:p>
      </dgm:t>
    </dgm:pt>
    <dgm:pt modelId="{BCE5FA90-1D05-4E7E-B135-015D97429352}" type="pres">
      <dgm:prSet presAssocID="{3B3AA30D-FC70-40CC-84E7-C98AB81D8CF6}" presName="spaceBetweenRectangles" presStyleCnt="0"/>
      <dgm:spPr/>
    </dgm:pt>
    <dgm:pt modelId="{A5A57530-BA4A-4F68-97ED-07E7DB177EE7}" type="pres">
      <dgm:prSet presAssocID="{CDF517EB-02AD-4662-99B2-08A95FFB5062}" presName="parentLin" presStyleCnt="0"/>
      <dgm:spPr/>
    </dgm:pt>
    <dgm:pt modelId="{C1072592-8E2A-4A2C-AEDC-09D4B8F71979}" type="pres">
      <dgm:prSet presAssocID="{CDF517EB-02AD-4662-99B2-08A95FFB5062}" presName="parentLeftMargin" presStyleLbl="node1" presStyleIdx="0" presStyleCnt="2"/>
      <dgm:spPr/>
      <dgm:t>
        <a:bodyPr/>
        <a:lstStyle/>
        <a:p>
          <a:endParaRPr lang="zh-CN" altLang="en-US"/>
        </a:p>
      </dgm:t>
    </dgm:pt>
    <dgm:pt modelId="{DA236BE5-BDAE-4245-8749-C1BDCB055247}" type="pres">
      <dgm:prSet presAssocID="{CDF517EB-02AD-4662-99B2-08A95FFB5062}" presName="parentText" presStyleLbl="node1" presStyleIdx="1" presStyleCnt="2">
        <dgm:presLayoutVars>
          <dgm:chMax val="0"/>
          <dgm:bulletEnabled val="1"/>
        </dgm:presLayoutVars>
      </dgm:prSet>
      <dgm:spPr/>
      <dgm:t>
        <a:bodyPr/>
        <a:lstStyle/>
        <a:p>
          <a:endParaRPr lang="zh-CN" altLang="en-US"/>
        </a:p>
      </dgm:t>
    </dgm:pt>
    <dgm:pt modelId="{4F3282B6-9777-49F8-AAF0-493892C23DC3}" type="pres">
      <dgm:prSet presAssocID="{CDF517EB-02AD-4662-99B2-08A95FFB5062}" presName="negativeSpace" presStyleCnt="0"/>
      <dgm:spPr/>
    </dgm:pt>
    <dgm:pt modelId="{A2DDB78A-4135-4430-A267-525763E6DB8B}" type="pres">
      <dgm:prSet presAssocID="{CDF517EB-02AD-4662-99B2-08A95FFB5062}" presName="childText" presStyleLbl="conFgAcc1" presStyleIdx="1" presStyleCnt="2">
        <dgm:presLayoutVars>
          <dgm:bulletEnabled val="1"/>
        </dgm:presLayoutVars>
      </dgm:prSet>
      <dgm:spPr/>
      <dgm:t>
        <a:bodyPr/>
        <a:lstStyle/>
        <a:p>
          <a:endParaRPr lang="zh-CN" altLang="en-US"/>
        </a:p>
      </dgm:t>
    </dgm:pt>
  </dgm:ptLst>
  <dgm:cxnLst>
    <dgm:cxn modelId="{9D9A3621-8CA6-4ACC-B4E2-F52AEC512DB0}" srcId="{C8B8C1BE-51BD-402D-A635-5C980A12A7FB}" destId="{CDF517EB-02AD-4662-99B2-08A95FFB5062}" srcOrd="1" destOrd="0" parTransId="{D4E38541-814D-4DDB-8415-6EDC49E7F357}" sibTransId="{6FBA9740-8F9A-41AC-BACF-0F05444C0C42}"/>
    <dgm:cxn modelId="{FDA6C664-A598-414B-9A77-9794DE4E9A08}" type="presOf" srcId="{20F3AE82-9994-4D4C-970B-CC9DB8A09597}" destId="{F7F6548A-EE7A-4D2F-B66B-A9BB164AC337}" srcOrd="0" destOrd="0" presId="urn:microsoft.com/office/officeart/2005/8/layout/list1"/>
    <dgm:cxn modelId="{87A9A06C-1A69-434B-B5FF-A29957D608F4}" type="presOf" srcId="{23107673-5FB8-4466-991E-04CD5AFC6B1E}" destId="{8C3AD058-EBB4-4B09-AFF2-8A57386A5B00}" srcOrd="1" destOrd="0" presId="urn:microsoft.com/office/officeart/2005/8/layout/list1"/>
    <dgm:cxn modelId="{AC273ECE-C2A6-4A61-A58E-215F4CCC67D7}" srcId="{CDF517EB-02AD-4662-99B2-08A95FFB5062}" destId="{D801187E-2CA2-43AC-BBF7-EED116D9F539}" srcOrd="0" destOrd="0" parTransId="{4C620AA1-C71E-4342-AAB2-22CCB023E70C}" sibTransId="{0F0F6FE4-C68F-4E3D-A0C0-4133D3CABD0B}"/>
    <dgm:cxn modelId="{6B1980BC-7951-43C9-9FE6-BFBEC0FB881B}" type="presOf" srcId="{CDF517EB-02AD-4662-99B2-08A95FFB5062}" destId="{DA236BE5-BDAE-4245-8749-C1BDCB055247}" srcOrd="1" destOrd="0" presId="urn:microsoft.com/office/officeart/2005/8/layout/list1"/>
    <dgm:cxn modelId="{33B9D889-47F0-468A-9FD5-86A248A19AE5}" srcId="{C8B8C1BE-51BD-402D-A635-5C980A12A7FB}" destId="{23107673-5FB8-4466-991E-04CD5AFC6B1E}" srcOrd="0" destOrd="0" parTransId="{39A94F40-1F73-4BEF-9CCC-BF38AF4C323C}" sibTransId="{3B3AA30D-FC70-40CC-84E7-C98AB81D8CF6}"/>
    <dgm:cxn modelId="{178D900A-C0E4-41F5-ABE5-EF7A2BE14DC4}" type="presOf" srcId="{C8B8C1BE-51BD-402D-A635-5C980A12A7FB}" destId="{69AEF56F-F2C7-4BA0-8EE9-82C7B22C1B99}" srcOrd="0" destOrd="0" presId="urn:microsoft.com/office/officeart/2005/8/layout/list1"/>
    <dgm:cxn modelId="{06AE6BAA-0CAB-4B39-BF39-ED8E2444E3AB}" srcId="{23107673-5FB8-4466-991E-04CD5AFC6B1E}" destId="{20F3AE82-9994-4D4C-970B-CC9DB8A09597}" srcOrd="0" destOrd="0" parTransId="{E361B20C-21F3-4FA5-ACEF-EFA9D81383F5}" sibTransId="{88ADA8B5-3C44-4646-B26D-004E7D7D9969}"/>
    <dgm:cxn modelId="{BAA1B15F-B5FD-4E0A-BA8B-DA0130934110}" type="presOf" srcId="{D801187E-2CA2-43AC-BBF7-EED116D9F539}" destId="{A2DDB78A-4135-4430-A267-525763E6DB8B}" srcOrd="0" destOrd="0" presId="urn:microsoft.com/office/officeart/2005/8/layout/list1"/>
    <dgm:cxn modelId="{4FA76F47-A21B-402B-967F-3BF62185A52A}" type="presOf" srcId="{2CAA9C57-B866-410B-BCB5-1F6A727B175F}" destId="{A2DDB78A-4135-4430-A267-525763E6DB8B}" srcOrd="0" destOrd="1" presId="urn:microsoft.com/office/officeart/2005/8/layout/list1"/>
    <dgm:cxn modelId="{0ACAF924-36CA-45F0-AAFF-11F1C2B86C9B}" srcId="{CDF517EB-02AD-4662-99B2-08A95FFB5062}" destId="{2CAA9C57-B866-410B-BCB5-1F6A727B175F}" srcOrd="1" destOrd="0" parTransId="{A6EFEFC5-A1D6-408F-8BA9-2FC4DAA057A7}" sibTransId="{0417D34D-1230-489C-954B-88DC2805BC30}"/>
    <dgm:cxn modelId="{685F9320-D255-4E5D-BD3D-5B56DFC5571D}" type="presOf" srcId="{CDF517EB-02AD-4662-99B2-08A95FFB5062}" destId="{C1072592-8E2A-4A2C-AEDC-09D4B8F71979}" srcOrd="0" destOrd="0" presId="urn:microsoft.com/office/officeart/2005/8/layout/list1"/>
    <dgm:cxn modelId="{157A097B-3EB9-4F38-86D7-0A8BA4506060}" type="presOf" srcId="{23107673-5FB8-4466-991E-04CD5AFC6B1E}" destId="{1D82E67D-2DF7-41C1-A94B-85BFFB9416A1}" srcOrd="0" destOrd="0" presId="urn:microsoft.com/office/officeart/2005/8/layout/list1"/>
    <dgm:cxn modelId="{07883281-519A-405E-8AA6-595BD630D70D}" type="presParOf" srcId="{69AEF56F-F2C7-4BA0-8EE9-82C7B22C1B99}" destId="{D8BCA9AC-6AFB-4972-8634-7764D2D9B3FD}" srcOrd="0" destOrd="0" presId="urn:microsoft.com/office/officeart/2005/8/layout/list1"/>
    <dgm:cxn modelId="{85CD8691-5268-4F72-8566-3CC1F76EDBB1}" type="presParOf" srcId="{D8BCA9AC-6AFB-4972-8634-7764D2D9B3FD}" destId="{1D82E67D-2DF7-41C1-A94B-85BFFB9416A1}" srcOrd="0" destOrd="0" presId="urn:microsoft.com/office/officeart/2005/8/layout/list1"/>
    <dgm:cxn modelId="{67B50602-A770-497A-ACCD-2F1565F7122D}" type="presParOf" srcId="{D8BCA9AC-6AFB-4972-8634-7764D2D9B3FD}" destId="{8C3AD058-EBB4-4B09-AFF2-8A57386A5B00}" srcOrd="1" destOrd="0" presId="urn:microsoft.com/office/officeart/2005/8/layout/list1"/>
    <dgm:cxn modelId="{41AAE88B-1DDC-4D68-96A6-F47EF4C0689A}" type="presParOf" srcId="{69AEF56F-F2C7-4BA0-8EE9-82C7B22C1B99}" destId="{D199BE32-4D48-41FF-AE77-7C2F195207F8}" srcOrd="1" destOrd="0" presId="urn:microsoft.com/office/officeart/2005/8/layout/list1"/>
    <dgm:cxn modelId="{867FCEAE-9154-4D86-8B80-D177B94C2DA8}" type="presParOf" srcId="{69AEF56F-F2C7-4BA0-8EE9-82C7B22C1B99}" destId="{F7F6548A-EE7A-4D2F-B66B-A9BB164AC337}" srcOrd="2" destOrd="0" presId="urn:microsoft.com/office/officeart/2005/8/layout/list1"/>
    <dgm:cxn modelId="{9A7CFC46-E324-450E-8B61-3B2930DE7EC7}" type="presParOf" srcId="{69AEF56F-F2C7-4BA0-8EE9-82C7B22C1B99}" destId="{BCE5FA90-1D05-4E7E-B135-015D97429352}" srcOrd="3" destOrd="0" presId="urn:microsoft.com/office/officeart/2005/8/layout/list1"/>
    <dgm:cxn modelId="{7A3284B9-4592-43BB-8DD4-6D346EE4F180}" type="presParOf" srcId="{69AEF56F-F2C7-4BA0-8EE9-82C7B22C1B99}" destId="{A5A57530-BA4A-4F68-97ED-07E7DB177EE7}" srcOrd="4" destOrd="0" presId="urn:microsoft.com/office/officeart/2005/8/layout/list1"/>
    <dgm:cxn modelId="{F7297542-FAFC-42D9-A159-0C525C1F0CC5}" type="presParOf" srcId="{A5A57530-BA4A-4F68-97ED-07E7DB177EE7}" destId="{C1072592-8E2A-4A2C-AEDC-09D4B8F71979}" srcOrd="0" destOrd="0" presId="urn:microsoft.com/office/officeart/2005/8/layout/list1"/>
    <dgm:cxn modelId="{1949AE17-097C-4BF6-A63F-5CFD4AE36E7C}" type="presParOf" srcId="{A5A57530-BA4A-4F68-97ED-07E7DB177EE7}" destId="{DA236BE5-BDAE-4245-8749-C1BDCB055247}" srcOrd="1" destOrd="0" presId="urn:microsoft.com/office/officeart/2005/8/layout/list1"/>
    <dgm:cxn modelId="{03E40466-1811-4966-810F-44D60B4E00B7}" type="presParOf" srcId="{69AEF56F-F2C7-4BA0-8EE9-82C7B22C1B99}" destId="{4F3282B6-9777-49F8-AAF0-493892C23DC3}" srcOrd="5" destOrd="0" presId="urn:microsoft.com/office/officeart/2005/8/layout/list1"/>
    <dgm:cxn modelId="{037D6BB4-43D8-4AAD-9BB9-AC53B4D8A4FC}" type="presParOf" srcId="{69AEF56F-F2C7-4BA0-8EE9-82C7B22C1B99}" destId="{A2DDB78A-4135-4430-A267-525763E6DB8B}" srcOrd="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B8652EA-A658-45FA-A43D-F118E24D8B4D}" type="doc">
      <dgm:prSet loTypeId="urn:microsoft.com/office/officeart/2005/8/layout/hProcess9" loCatId="process" qsTypeId="urn:microsoft.com/office/officeart/2005/8/quickstyle/simple2" qsCatId="simple" csTypeId="urn:microsoft.com/office/officeart/2005/8/colors/accent5_1" csCatId="accent5" phldr="1"/>
      <dgm:spPr/>
    </dgm:pt>
    <dgm:pt modelId="{255EAAC7-0C15-4E08-AD3B-CC110253A309}">
      <dgm:prSet phldrT="[文本]"/>
      <dgm:spPr/>
      <dgm:t>
        <a:bodyPr/>
        <a:lstStyle/>
        <a:p>
          <a:r>
            <a:rPr lang="zh-CN" dirty="0" smtClean="0"/>
            <a:t>发电：</a:t>
          </a:r>
          <a:endParaRPr lang="zh-CN" altLang="en-US" dirty="0"/>
        </a:p>
      </dgm:t>
    </dgm:pt>
    <dgm:pt modelId="{ED848098-FDD2-4EF9-A136-182844D0EFCD}" type="parTrans" cxnId="{9399A276-64EF-4040-B5A4-8A469658CE10}">
      <dgm:prSet/>
      <dgm:spPr/>
      <dgm:t>
        <a:bodyPr/>
        <a:lstStyle/>
        <a:p>
          <a:endParaRPr lang="zh-CN" altLang="en-US"/>
        </a:p>
      </dgm:t>
    </dgm:pt>
    <dgm:pt modelId="{92EE52FF-ECF9-4898-8F28-0FBAB9240DED}" type="sibTrans" cxnId="{9399A276-64EF-4040-B5A4-8A469658CE10}">
      <dgm:prSet/>
      <dgm:spPr/>
      <dgm:t>
        <a:bodyPr/>
        <a:lstStyle/>
        <a:p>
          <a:endParaRPr lang="zh-CN" altLang="en-US"/>
        </a:p>
      </dgm:t>
    </dgm:pt>
    <dgm:pt modelId="{2551553C-B238-485C-AD25-AB9C28BDC97F}">
      <dgm:prSet/>
      <dgm:spPr/>
      <dgm:t>
        <a:bodyPr/>
        <a:lstStyle/>
        <a:p>
          <a:r>
            <a:rPr lang="zh-CN" dirty="0" smtClean="0"/>
            <a:t>输电：</a:t>
          </a:r>
          <a:endParaRPr lang="zh-CN" dirty="0"/>
        </a:p>
      </dgm:t>
    </dgm:pt>
    <dgm:pt modelId="{16275874-D508-4B02-9052-B7495748A3B9}" type="parTrans" cxnId="{2C9A838E-F84A-448E-8689-46FB4EC36883}">
      <dgm:prSet/>
      <dgm:spPr/>
      <dgm:t>
        <a:bodyPr/>
        <a:lstStyle/>
        <a:p>
          <a:endParaRPr lang="zh-CN" altLang="en-US"/>
        </a:p>
      </dgm:t>
    </dgm:pt>
    <dgm:pt modelId="{1E7414F2-ADBD-4132-89E9-073CF5C8E7F1}" type="sibTrans" cxnId="{2C9A838E-F84A-448E-8689-46FB4EC36883}">
      <dgm:prSet/>
      <dgm:spPr/>
      <dgm:t>
        <a:bodyPr/>
        <a:lstStyle/>
        <a:p>
          <a:endParaRPr lang="zh-CN" altLang="en-US"/>
        </a:p>
      </dgm:t>
    </dgm:pt>
    <dgm:pt modelId="{8F1B4A7F-C3D0-4DF4-B8A5-EEC4A389AF67}">
      <dgm:prSet/>
      <dgm:spPr/>
      <dgm:t>
        <a:bodyPr/>
        <a:lstStyle/>
        <a:p>
          <a:r>
            <a:rPr lang="zh-CN" dirty="0" smtClean="0"/>
            <a:t>变电：</a:t>
          </a:r>
          <a:endParaRPr lang="zh-CN" dirty="0"/>
        </a:p>
      </dgm:t>
    </dgm:pt>
    <dgm:pt modelId="{1BAB9550-3C36-4E8B-820C-0598BDE5E2A1}" type="parTrans" cxnId="{E1681F2D-7F22-459A-9C52-28B232EB0FCF}">
      <dgm:prSet/>
      <dgm:spPr/>
      <dgm:t>
        <a:bodyPr/>
        <a:lstStyle/>
        <a:p>
          <a:endParaRPr lang="zh-CN" altLang="en-US"/>
        </a:p>
      </dgm:t>
    </dgm:pt>
    <dgm:pt modelId="{FE408405-46A4-461F-AFA6-5D710BC0ADCF}" type="sibTrans" cxnId="{E1681F2D-7F22-459A-9C52-28B232EB0FCF}">
      <dgm:prSet/>
      <dgm:spPr/>
      <dgm:t>
        <a:bodyPr/>
        <a:lstStyle/>
        <a:p>
          <a:endParaRPr lang="zh-CN" altLang="en-US"/>
        </a:p>
      </dgm:t>
    </dgm:pt>
    <dgm:pt modelId="{4187946E-7EF7-4EEE-BEE0-1E6725670911}">
      <dgm:prSet/>
      <dgm:spPr/>
      <dgm:t>
        <a:bodyPr/>
        <a:lstStyle/>
        <a:p>
          <a:r>
            <a:rPr lang="zh-CN" dirty="0" smtClean="0"/>
            <a:t>配电：</a:t>
          </a:r>
          <a:endParaRPr lang="zh-CN" altLang="en-US" dirty="0"/>
        </a:p>
      </dgm:t>
    </dgm:pt>
    <dgm:pt modelId="{DC124655-FD6C-491B-9F2C-ED44B3954689}" type="parTrans" cxnId="{06D5D143-94AC-450B-ADCD-924E3E88D393}">
      <dgm:prSet/>
      <dgm:spPr/>
      <dgm:t>
        <a:bodyPr/>
        <a:lstStyle/>
        <a:p>
          <a:endParaRPr lang="zh-CN" altLang="en-US"/>
        </a:p>
      </dgm:t>
    </dgm:pt>
    <dgm:pt modelId="{20AED258-4AAA-4589-B993-A8B8B0F3C3A4}" type="sibTrans" cxnId="{06D5D143-94AC-450B-ADCD-924E3E88D393}">
      <dgm:prSet/>
      <dgm:spPr/>
      <dgm:t>
        <a:bodyPr/>
        <a:lstStyle/>
        <a:p>
          <a:endParaRPr lang="zh-CN" altLang="en-US"/>
        </a:p>
      </dgm:t>
    </dgm:pt>
    <dgm:pt modelId="{3697C306-6A38-420E-B063-2666707171A7}">
      <dgm:prSet phldrT="[文本]"/>
      <dgm:spPr/>
      <dgm:t>
        <a:bodyPr/>
        <a:lstStyle/>
        <a:p>
          <a:r>
            <a:rPr lang="zh-CN" dirty="0" smtClean="0"/>
            <a:t>将机械能或其他能（光、风、水）变为电能，称为发电。</a:t>
          </a:r>
          <a:endParaRPr lang="zh-CN" altLang="en-US" dirty="0"/>
        </a:p>
      </dgm:t>
    </dgm:pt>
    <dgm:pt modelId="{61C696DD-DF19-4DE6-B508-AF89A321A03E}" type="parTrans" cxnId="{F53F3DF4-B717-45E9-9E1A-A4B74BEEF0ED}">
      <dgm:prSet/>
      <dgm:spPr/>
      <dgm:t>
        <a:bodyPr/>
        <a:lstStyle/>
        <a:p>
          <a:endParaRPr lang="zh-CN" altLang="en-US"/>
        </a:p>
      </dgm:t>
    </dgm:pt>
    <dgm:pt modelId="{841D712B-6676-42C0-A17D-CBF40C6110FF}" type="sibTrans" cxnId="{F53F3DF4-B717-45E9-9E1A-A4B74BEEF0ED}">
      <dgm:prSet/>
      <dgm:spPr/>
      <dgm:t>
        <a:bodyPr/>
        <a:lstStyle/>
        <a:p>
          <a:endParaRPr lang="zh-CN" altLang="en-US"/>
        </a:p>
      </dgm:t>
    </dgm:pt>
    <dgm:pt modelId="{CC335318-708F-471E-BE8E-024654E52341}">
      <dgm:prSet/>
      <dgm:spPr/>
      <dgm:t>
        <a:bodyPr/>
        <a:lstStyle/>
        <a:p>
          <a:r>
            <a:rPr lang="zh-CN" dirty="0" smtClean="0"/>
            <a:t>将较低电压变为高压，通过高压线路进行远距离输送，称为输电。</a:t>
          </a:r>
          <a:endParaRPr lang="zh-CN" dirty="0"/>
        </a:p>
      </dgm:t>
    </dgm:pt>
    <dgm:pt modelId="{366E2432-7A01-4291-AC2D-4F78252F39D4}" type="parTrans" cxnId="{A94F98F8-3A00-40C5-BA04-97264900C190}">
      <dgm:prSet/>
      <dgm:spPr/>
      <dgm:t>
        <a:bodyPr/>
        <a:lstStyle/>
        <a:p>
          <a:endParaRPr lang="zh-CN" altLang="en-US"/>
        </a:p>
      </dgm:t>
    </dgm:pt>
    <dgm:pt modelId="{6B65D21F-0F7C-4F67-A9B5-DC5D15551CAF}" type="sibTrans" cxnId="{A94F98F8-3A00-40C5-BA04-97264900C190}">
      <dgm:prSet/>
      <dgm:spPr/>
      <dgm:t>
        <a:bodyPr/>
        <a:lstStyle/>
        <a:p>
          <a:endParaRPr lang="zh-CN" altLang="en-US"/>
        </a:p>
      </dgm:t>
    </dgm:pt>
    <dgm:pt modelId="{E1DD075B-A618-4ED1-85A8-D5EB1D3A2F42}">
      <dgm:prSet/>
      <dgm:spPr/>
      <dgm:t>
        <a:bodyPr/>
        <a:lstStyle/>
        <a:p>
          <a:r>
            <a:rPr lang="zh-CN" dirty="0" smtClean="0"/>
            <a:t>将高压电变为用户应用的低压电，称为变电。</a:t>
          </a:r>
          <a:endParaRPr lang="zh-CN" dirty="0"/>
        </a:p>
      </dgm:t>
    </dgm:pt>
    <dgm:pt modelId="{02702F59-C54B-4B2F-B410-1E6E4D06148E}" type="parTrans" cxnId="{C2A7AAB6-59D2-445E-85D0-424FB90E8C26}">
      <dgm:prSet/>
      <dgm:spPr/>
      <dgm:t>
        <a:bodyPr/>
        <a:lstStyle/>
        <a:p>
          <a:endParaRPr lang="zh-CN" altLang="en-US"/>
        </a:p>
      </dgm:t>
    </dgm:pt>
    <dgm:pt modelId="{1DF82AE9-6185-4471-A8F3-8038B4249F00}" type="sibTrans" cxnId="{C2A7AAB6-59D2-445E-85D0-424FB90E8C26}">
      <dgm:prSet/>
      <dgm:spPr/>
      <dgm:t>
        <a:bodyPr/>
        <a:lstStyle/>
        <a:p>
          <a:endParaRPr lang="zh-CN" altLang="en-US"/>
        </a:p>
      </dgm:t>
    </dgm:pt>
    <dgm:pt modelId="{C60FCE9F-A47B-4C74-B7CE-D2E08B1B9915}">
      <dgm:prSet/>
      <dgm:spPr/>
      <dgm:t>
        <a:bodyPr/>
        <a:lstStyle/>
        <a:p>
          <a:r>
            <a:rPr lang="zh-CN" dirty="0" smtClean="0"/>
            <a:t>将低压电（指</a:t>
          </a:r>
          <a:r>
            <a:rPr lang="en-US" dirty="0" smtClean="0"/>
            <a:t>10kV</a:t>
          </a:r>
          <a:r>
            <a:rPr lang="zh-CN" dirty="0" smtClean="0"/>
            <a:t>及以下）分配给用户，称为配电。</a:t>
          </a:r>
          <a:endParaRPr lang="zh-CN" altLang="en-US" dirty="0"/>
        </a:p>
      </dgm:t>
    </dgm:pt>
    <dgm:pt modelId="{D72919D7-8E7D-4D61-BED3-5FD0048F27F3}" type="parTrans" cxnId="{308970ED-DF33-40E0-BA5B-E49211E799DC}">
      <dgm:prSet/>
      <dgm:spPr/>
      <dgm:t>
        <a:bodyPr/>
        <a:lstStyle/>
        <a:p>
          <a:endParaRPr lang="zh-CN" altLang="en-US"/>
        </a:p>
      </dgm:t>
    </dgm:pt>
    <dgm:pt modelId="{1EA631D6-5F14-46E5-97E8-747D34FD4774}" type="sibTrans" cxnId="{308970ED-DF33-40E0-BA5B-E49211E799DC}">
      <dgm:prSet/>
      <dgm:spPr/>
      <dgm:t>
        <a:bodyPr/>
        <a:lstStyle/>
        <a:p>
          <a:endParaRPr lang="zh-CN" altLang="en-US"/>
        </a:p>
      </dgm:t>
    </dgm:pt>
    <dgm:pt modelId="{C4A1D1AD-903B-4A62-9022-E7AC2854916D}" type="pres">
      <dgm:prSet presAssocID="{FB8652EA-A658-45FA-A43D-F118E24D8B4D}" presName="CompostProcess" presStyleCnt="0">
        <dgm:presLayoutVars>
          <dgm:dir/>
          <dgm:resizeHandles val="exact"/>
        </dgm:presLayoutVars>
      </dgm:prSet>
      <dgm:spPr/>
    </dgm:pt>
    <dgm:pt modelId="{263E3793-8C34-44B4-BF8D-852E389C7F37}" type="pres">
      <dgm:prSet presAssocID="{FB8652EA-A658-45FA-A43D-F118E24D8B4D}" presName="arrow" presStyleLbl="bgShp" presStyleIdx="0" presStyleCnt="1"/>
      <dgm:spPr/>
    </dgm:pt>
    <dgm:pt modelId="{92EF65D7-E65B-4C8A-A411-6A3F2A417D10}" type="pres">
      <dgm:prSet presAssocID="{FB8652EA-A658-45FA-A43D-F118E24D8B4D}" presName="linearProcess" presStyleCnt="0"/>
      <dgm:spPr/>
    </dgm:pt>
    <dgm:pt modelId="{D65D9E0D-9DA6-46A7-BCED-5999164D8F2C}" type="pres">
      <dgm:prSet presAssocID="{255EAAC7-0C15-4E08-AD3B-CC110253A309}" presName="textNode" presStyleLbl="node1" presStyleIdx="0" presStyleCnt="4">
        <dgm:presLayoutVars>
          <dgm:bulletEnabled val="1"/>
        </dgm:presLayoutVars>
      </dgm:prSet>
      <dgm:spPr/>
      <dgm:t>
        <a:bodyPr/>
        <a:lstStyle/>
        <a:p>
          <a:endParaRPr lang="zh-CN" altLang="en-US"/>
        </a:p>
      </dgm:t>
    </dgm:pt>
    <dgm:pt modelId="{83BECD3A-044B-416F-B21E-E7F59AE8531F}" type="pres">
      <dgm:prSet presAssocID="{92EE52FF-ECF9-4898-8F28-0FBAB9240DED}" presName="sibTrans" presStyleCnt="0"/>
      <dgm:spPr/>
    </dgm:pt>
    <dgm:pt modelId="{7EA12FBE-AE29-4297-B790-19B5755B67EA}" type="pres">
      <dgm:prSet presAssocID="{2551553C-B238-485C-AD25-AB9C28BDC97F}" presName="textNode" presStyleLbl="node1" presStyleIdx="1" presStyleCnt="4">
        <dgm:presLayoutVars>
          <dgm:bulletEnabled val="1"/>
        </dgm:presLayoutVars>
      </dgm:prSet>
      <dgm:spPr/>
    </dgm:pt>
    <dgm:pt modelId="{3B1ED380-5DAF-4F0C-9E7C-723018E122E2}" type="pres">
      <dgm:prSet presAssocID="{1E7414F2-ADBD-4132-89E9-073CF5C8E7F1}" presName="sibTrans" presStyleCnt="0"/>
      <dgm:spPr/>
    </dgm:pt>
    <dgm:pt modelId="{85AAAB45-07B6-4833-8271-978ED2D378C7}" type="pres">
      <dgm:prSet presAssocID="{8F1B4A7F-C3D0-4DF4-B8A5-EEC4A389AF67}" presName="textNode" presStyleLbl="node1" presStyleIdx="2" presStyleCnt="4">
        <dgm:presLayoutVars>
          <dgm:bulletEnabled val="1"/>
        </dgm:presLayoutVars>
      </dgm:prSet>
      <dgm:spPr/>
    </dgm:pt>
    <dgm:pt modelId="{20AB76B2-D38F-47F9-B438-EB3AA75CF933}" type="pres">
      <dgm:prSet presAssocID="{FE408405-46A4-461F-AFA6-5D710BC0ADCF}" presName="sibTrans" presStyleCnt="0"/>
      <dgm:spPr/>
    </dgm:pt>
    <dgm:pt modelId="{74B7FE7A-4DD5-4F39-8188-CF3A5D64B9B2}" type="pres">
      <dgm:prSet presAssocID="{4187946E-7EF7-4EEE-BEE0-1E6725670911}" presName="textNode" presStyleLbl="node1" presStyleIdx="3" presStyleCnt="4">
        <dgm:presLayoutVars>
          <dgm:bulletEnabled val="1"/>
        </dgm:presLayoutVars>
      </dgm:prSet>
      <dgm:spPr/>
    </dgm:pt>
  </dgm:ptLst>
  <dgm:cxnLst>
    <dgm:cxn modelId="{E52C489B-79A0-4F8A-B6A2-718B51DB05A1}" type="presOf" srcId="{E1DD075B-A618-4ED1-85A8-D5EB1D3A2F42}" destId="{85AAAB45-07B6-4833-8271-978ED2D378C7}" srcOrd="0" destOrd="1" presId="urn:microsoft.com/office/officeart/2005/8/layout/hProcess9"/>
    <dgm:cxn modelId="{C2A7AAB6-59D2-445E-85D0-424FB90E8C26}" srcId="{8F1B4A7F-C3D0-4DF4-B8A5-EEC4A389AF67}" destId="{E1DD075B-A618-4ED1-85A8-D5EB1D3A2F42}" srcOrd="0" destOrd="0" parTransId="{02702F59-C54B-4B2F-B410-1E6E4D06148E}" sibTransId="{1DF82AE9-6185-4471-A8F3-8038B4249F00}"/>
    <dgm:cxn modelId="{2C9A838E-F84A-448E-8689-46FB4EC36883}" srcId="{FB8652EA-A658-45FA-A43D-F118E24D8B4D}" destId="{2551553C-B238-485C-AD25-AB9C28BDC97F}" srcOrd="1" destOrd="0" parTransId="{16275874-D508-4B02-9052-B7495748A3B9}" sibTransId="{1E7414F2-ADBD-4132-89E9-073CF5C8E7F1}"/>
    <dgm:cxn modelId="{D812273A-C07D-4D81-8B03-E9461F69F17B}" type="presOf" srcId="{CC335318-708F-471E-BE8E-024654E52341}" destId="{7EA12FBE-AE29-4297-B790-19B5755B67EA}" srcOrd="0" destOrd="1" presId="urn:microsoft.com/office/officeart/2005/8/layout/hProcess9"/>
    <dgm:cxn modelId="{F8CFE2E1-6790-4D1A-BBE5-92A6D0686464}" type="presOf" srcId="{8F1B4A7F-C3D0-4DF4-B8A5-EEC4A389AF67}" destId="{85AAAB45-07B6-4833-8271-978ED2D378C7}" srcOrd="0" destOrd="0" presId="urn:microsoft.com/office/officeart/2005/8/layout/hProcess9"/>
    <dgm:cxn modelId="{2EC3092D-1247-45E2-946E-CAD4EAF77140}" type="presOf" srcId="{FB8652EA-A658-45FA-A43D-F118E24D8B4D}" destId="{C4A1D1AD-903B-4A62-9022-E7AC2854916D}" srcOrd="0" destOrd="0" presId="urn:microsoft.com/office/officeart/2005/8/layout/hProcess9"/>
    <dgm:cxn modelId="{06D5D143-94AC-450B-ADCD-924E3E88D393}" srcId="{FB8652EA-A658-45FA-A43D-F118E24D8B4D}" destId="{4187946E-7EF7-4EEE-BEE0-1E6725670911}" srcOrd="3" destOrd="0" parTransId="{DC124655-FD6C-491B-9F2C-ED44B3954689}" sibTransId="{20AED258-4AAA-4589-B993-A8B8B0F3C3A4}"/>
    <dgm:cxn modelId="{69C5DD21-487F-4AE7-8C2E-5883750C8F90}" type="presOf" srcId="{255EAAC7-0C15-4E08-AD3B-CC110253A309}" destId="{D65D9E0D-9DA6-46A7-BCED-5999164D8F2C}" srcOrd="0" destOrd="0" presId="urn:microsoft.com/office/officeart/2005/8/layout/hProcess9"/>
    <dgm:cxn modelId="{0242AF81-D199-4FCD-8C15-147793443DD2}" type="presOf" srcId="{C60FCE9F-A47B-4C74-B7CE-D2E08B1B9915}" destId="{74B7FE7A-4DD5-4F39-8188-CF3A5D64B9B2}" srcOrd="0" destOrd="1" presId="urn:microsoft.com/office/officeart/2005/8/layout/hProcess9"/>
    <dgm:cxn modelId="{A304882E-AD35-4F71-A703-208AEB48A491}" type="presOf" srcId="{4187946E-7EF7-4EEE-BEE0-1E6725670911}" destId="{74B7FE7A-4DD5-4F39-8188-CF3A5D64B9B2}" srcOrd="0" destOrd="0" presId="urn:microsoft.com/office/officeart/2005/8/layout/hProcess9"/>
    <dgm:cxn modelId="{F4C57F25-4151-418B-9CAC-FEC6941286F0}" type="presOf" srcId="{3697C306-6A38-420E-B063-2666707171A7}" destId="{D65D9E0D-9DA6-46A7-BCED-5999164D8F2C}" srcOrd="0" destOrd="1" presId="urn:microsoft.com/office/officeart/2005/8/layout/hProcess9"/>
    <dgm:cxn modelId="{9399A276-64EF-4040-B5A4-8A469658CE10}" srcId="{FB8652EA-A658-45FA-A43D-F118E24D8B4D}" destId="{255EAAC7-0C15-4E08-AD3B-CC110253A309}" srcOrd="0" destOrd="0" parTransId="{ED848098-FDD2-4EF9-A136-182844D0EFCD}" sibTransId="{92EE52FF-ECF9-4898-8F28-0FBAB9240DED}"/>
    <dgm:cxn modelId="{F53F3DF4-B717-45E9-9E1A-A4B74BEEF0ED}" srcId="{255EAAC7-0C15-4E08-AD3B-CC110253A309}" destId="{3697C306-6A38-420E-B063-2666707171A7}" srcOrd="0" destOrd="0" parTransId="{61C696DD-DF19-4DE6-B508-AF89A321A03E}" sibTransId="{841D712B-6676-42C0-A17D-CBF40C6110FF}"/>
    <dgm:cxn modelId="{1A1B715C-1296-44FA-BBDA-8AADB0C113AF}" type="presOf" srcId="{2551553C-B238-485C-AD25-AB9C28BDC97F}" destId="{7EA12FBE-AE29-4297-B790-19B5755B67EA}" srcOrd="0" destOrd="0" presId="urn:microsoft.com/office/officeart/2005/8/layout/hProcess9"/>
    <dgm:cxn modelId="{E1681F2D-7F22-459A-9C52-28B232EB0FCF}" srcId="{FB8652EA-A658-45FA-A43D-F118E24D8B4D}" destId="{8F1B4A7F-C3D0-4DF4-B8A5-EEC4A389AF67}" srcOrd="2" destOrd="0" parTransId="{1BAB9550-3C36-4E8B-820C-0598BDE5E2A1}" sibTransId="{FE408405-46A4-461F-AFA6-5D710BC0ADCF}"/>
    <dgm:cxn modelId="{308970ED-DF33-40E0-BA5B-E49211E799DC}" srcId="{4187946E-7EF7-4EEE-BEE0-1E6725670911}" destId="{C60FCE9F-A47B-4C74-B7CE-D2E08B1B9915}" srcOrd="0" destOrd="0" parTransId="{D72919D7-8E7D-4D61-BED3-5FD0048F27F3}" sibTransId="{1EA631D6-5F14-46E5-97E8-747D34FD4774}"/>
    <dgm:cxn modelId="{A94F98F8-3A00-40C5-BA04-97264900C190}" srcId="{2551553C-B238-485C-AD25-AB9C28BDC97F}" destId="{CC335318-708F-471E-BE8E-024654E52341}" srcOrd="0" destOrd="0" parTransId="{366E2432-7A01-4291-AC2D-4F78252F39D4}" sibTransId="{6B65D21F-0F7C-4F67-A9B5-DC5D15551CAF}"/>
    <dgm:cxn modelId="{5CA833C5-35BB-46A9-B1AE-BB9ACF9F03E9}" type="presParOf" srcId="{C4A1D1AD-903B-4A62-9022-E7AC2854916D}" destId="{263E3793-8C34-44B4-BF8D-852E389C7F37}" srcOrd="0" destOrd="0" presId="urn:microsoft.com/office/officeart/2005/8/layout/hProcess9"/>
    <dgm:cxn modelId="{6BE904FE-8125-423E-8054-6B30D403E22E}" type="presParOf" srcId="{C4A1D1AD-903B-4A62-9022-E7AC2854916D}" destId="{92EF65D7-E65B-4C8A-A411-6A3F2A417D10}" srcOrd="1" destOrd="0" presId="urn:microsoft.com/office/officeart/2005/8/layout/hProcess9"/>
    <dgm:cxn modelId="{1E4754B2-CFFA-45C2-B1CD-A867789C1C41}" type="presParOf" srcId="{92EF65D7-E65B-4C8A-A411-6A3F2A417D10}" destId="{D65D9E0D-9DA6-46A7-BCED-5999164D8F2C}" srcOrd="0" destOrd="0" presId="urn:microsoft.com/office/officeart/2005/8/layout/hProcess9"/>
    <dgm:cxn modelId="{C86A012D-C6BA-42C8-9E3F-3A9410928D11}" type="presParOf" srcId="{92EF65D7-E65B-4C8A-A411-6A3F2A417D10}" destId="{83BECD3A-044B-416F-B21E-E7F59AE8531F}" srcOrd="1" destOrd="0" presId="urn:microsoft.com/office/officeart/2005/8/layout/hProcess9"/>
    <dgm:cxn modelId="{6EA63D32-BEDD-4597-AA1E-2710FD622217}" type="presParOf" srcId="{92EF65D7-E65B-4C8A-A411-6A3F2A417D10}" destId="{7EA12FBE-AE29-4297-B790-19B5755B67EA}" srcOrd="2" destOrd="0" presId="urn:microsoft.com/office/officeart/2005/8/layout/hProcess9"/>
    <dgm:cxn modelId="{D127EE82-0ECC-475C-B568-A821524313F6}" type="presParOf" srcId="{92EF65D7-E65B-4C8A-A411-6A3F2A417D10}" destId="{3B1ED380-5DAF-4F0C-9E7C-723018E122E2}" srcOrd="3" destOrd="0" presId="urn:microsoft.com/office/officeart/2005/8/layout/hProcess9"/>
    <dgm:cxn modelId="{8174076C-DB97-49EB-9AA5-94D984223CA5}" type="presParOf" srcId="{92EF65D7-E65B-4C8A-A411-6A3F2A417D10}" destId="{85AAAB45-07B6-4833-8271-978ED2D378C7}" srcOrd="4" destOrd="0" presId="urn:microsoft.com/office/officeart/2005/8/layout/hProcess9"/>
    <dgm:cxn modelId="{F87D0BBB-51C3-47DF-82F8-DB10746751C1}" type="presParOf" srcId="{92EF65D7-E65B-4C8A-A411-6A3F2A417D10}" destId="{20AB76B2-D38F-47F9-B438-EB3AA75CF933}" srcOrd="5" destOrd="0" presId="urn:microsoft.com/office/officeart/2005/8/layout/hProcess9"/>
    <dgm:cxn modelId="{C9B02B35-3C7E-4B60-B228-F80F03BCE7B8}" type="presParOf" srcId="{92EF65D7-E65B-4C8A-A411-6A3F2A417D10}" destId="{74B7FE7A-4DD5-4F39-8188-CF3A5D64B9B2}" srcOrd="6" destOrd="0" presId="urn:microsoft.com/office/officeart/2005/8/layout/hProcess9"/>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6B7A940-E895-49E5-A83B-4D4EC23AF7E2}" type="doc">
      <dgm:prSet loTypeId="urn:microsoft.com/office/officeart/2005/8/layout/default" loCatId="list" qsTypeId="urn:microsoft.com/office/officeart/2005/8/quickstyle/3d2" qsCatId="3D" csTypeId="urn:microsoft.com/office/officeart/2005/8/colors/accent5_1" csCatId="accent5" phldr="1"/>
      <dgm:spPr/>
      <dgm:t>
        <a:bodyPr/>
        <a:lstStyle/>
        <a:p>
          <a:endParaRPr lang="zh-CN" altLang="en-US"/>
        </a:p>
      </dgm:t>
    </dgm:pt>
    <dgm:pt modelId="{35AC0EFD-05F6-4C60-AF88-A635790515FD}">
      <dgm:prSet phldrT="[文本]" custT="1"/>
      <dgm:spPr/>
      <dgm:t>
        <a:bodyPr/>
        <a:lstStyle/>
        <a:p>
          <a:r>
            <a:rPr lang="en-US" altLang="zh-CN" sz="2400" dirty="0" smtClean="0"/>
            <a:t>1.</a:t>
          </a:r>
          <a:r>
            <a:rPr lang="zh-CN" altLang="zh-CN" sz="2400" dirty="0" smtClean="0"/>
            <a:t>电感的限流应用</a:t>
          </a:r>
          <a:endParaRPr lang="zh-CN" altLang="en-US" sz="2400" dirty="0"/>
        </a:p>
      </dgm:t>
    </dgm:pt>
    <dgm:pt modelId="{96771055-F579-46E5-A952-EEC44061CB73}" type="parTrans" cxnId="{7A6C1550-D08D-4192-8743-66A63CD3401C}">
      <dgm:prSet/>
      <dgm:spPr/>
      <dgm:t>
        <a:bodyPr/>
        <a:lstStyle/>
        <a:p>
          <a:endParaRPr lang="zh-CN" altLang="en-US"/>
        </a:p>
      </dgm:t>
    </dgm:pt>
    <dgm:pt modelId="{4E85EDA8-4BE8-474C-9E9D-B57EC2FBB301}" type="sibTrans" cxnId="{7A6C1550-D08D-4192-8743-66A63CD3401C}">
      <dgm:prSet/>
      <dgm:spPr/>
      <dgm:t>
        <a:bodyPr/>
        <a:lstStyle/>
        <a:p>
          <a:endParaRPr lang="zh-CN" altLang="en-US"/>
        </a:p>
      </dgm:t>
    </dgm:pt>
    <dgm:pt modelId="{A65B70E2-2E7E-4ABE-AFF9-C46B03F20B96}">
      <dgm:prSet custT="1"/>
      <dgm:spPr/>
      <dgm:t>
        <a:bodyPr/>
        <a:lstStyle/>
        <a:p>
          <a:r>
            <a:rPr lang="en-US" altLang="zh-CN" sz="2400" smtClean="0"/>
            <a:t>2.</a:t>
          </a:r>
          <a:r>
            <a:rPr lang="zh-CN" altLang="zh-CN" sz="2400" smtClean="0"/>
            <a:t>电动机起动限流</a:t>
          </a:r>
          <a:endParaRPr lang="zh-CN" altLang="zh-CN" sz="2400" dirty="0" smtClean="0"/>
        </a:p>
      </dgm:t>
    </dgm:pt>
    <dgm:pt modelId="{A79844C1-B831-4632-81BC-E41B941E8EB0}" type="parTrans" cxnId="{64D7C30B-5033-40AB-A81C-4E0837F03739}">
      <dgm:prSet/>
      <dgm:spPr/>
      <dgm:t>
        <a:bodyPr/>
        <a:lstStyle/>
        <a:p>
          <a:endParaRPr lang="zh-CN" altLang="en-US"/>
        </a:p>
      </dgm:t>
    </dgm:pt>
    <dgm:pt modelId="{BB55791B-D4BE-4EAA-B75B-84D4A3091C8D}" type="sibTrans" cxnId="{64D7C30B-5033-40AB-A81C-4E0837F03739}">
      <dgm:prSet/>
      <dgm:spPr/>
      <dgm:t>
        <a:bodyPr/>
        <a:lstStyle/>
        <a:p>
          <a:endParaRPr lang="zh-CN" altLang="en-US"/>
        </a:p>
      </dgm:t>
    </dgm:pt>
    <dgm:pt modelId="{2E35041C-28C0-48C2-8EF6-7DB7E2B8C72E}">
      <dgm:prSet custT="1"/>
      <dgm:spPr/>
      <dgm:t>
        <a:bodyPr/>
        <a:lstStyle/>
        <a:p>
          <a:r>
            <a:rPr lang="en-US" altLang="zh-CN" sz="2400" smtClean="0"/>
            <a:t>3.</a:t>
          </a:r>
          <a:r>
            <a:rPr lang="zh-CN" altLang="zh-CN" sz="2400" smtClean="0"/>
            <a:t>电容降压</a:t>
          </a:r>
          <a:endParaRPr lang="zh-CN" altLang="zh-CN" sz="2400" dirty="0" smtClean="0"/>
        </a:p>
      </dgm:t>
    </dgm:pt>
    <dgm:pt modelId="{FAEAC7BC-09B9-45E2-8FC6-2FC55DEE468A}" type="parTrans" cxnId="{E75A2961-8997-44AE-9A4F-FD2F9AAE303E}">
      <dgm:prSet/>
      <dgm:spPr/>
      <dgm:t>
        <a:bodyPr/>
        <a:lstStyle/>
        <a:p>
          <a:endParaRPr lang="zh-CN" altLang="en-US"/>
        </a:p>
      </dgm:t>
    </dgm:pt>
    <dgm:pt modelId="{0A69B3AB-D2A9-4CFB-B464-7284AD981859}" type="sibTrans" cxnId="{E75A2961-8997-44AE-9A4F-FD2F9AAE303E}">
      <dgm:prSet/>
      <dgm:spPr/>
      <dgm:t>
        <a:bodyPr/>
        <a:lstStyle/>
        <a:p>
          <a:endParaRPr lang="zh-CN" altLang="en-US"/>
        </a:p>
      </dgm:t>
    </dgm:pt>
    <dgm:pt modelId="{6A862332-3144-430B-93AF-6EC4BE1D3222}">
      <dgm:prSet custT="1"/>
      <dgm:spPr/>
      <dgm:t>
        <a:bodyPr/>
        <a:lstStyle/>
        <a:p>
          <a:r>
            <a:rPr lang="en-US" altLang="zh-CN" sz="2400" dirty="0" smtClean="0"/>
            <a:t>4.</a:t>
          </a:r>
          <a:r>
            <a:rPr lang="zh-CN" altLang="zh-CN" sz="2400" dirty="0" smtClean="0"/>
            <a:t>功率因数补偿器</a:t>
          </a:r>
          <a:endParaRPr lang="zh-CN" altLang="zh-CN" sz="2400" dirty="0" smtClean="0"/>
        </a:p>
      </dgm:t>
    </dgm:pt>
    <dgm:pt modelId="{FB66C7D7-F223-42AD-A650-0F764B746940}" type="parTrans" cxnId="{4DDCEC46-22F6-4610-B88B-A98DC1A1C56D}">
      <dgm:prSet/>
      <dgm:spPr/>
      <dgm:t>
        <a:bodyPr/>
        <a:lstStyle/>
        <a:p>
          <a:endParaRPr lang="zh-CN" altLang="en-US"/>
        </a:p>
      </dgm:t>
    </dgm:pt>
    <dgm:pt modelId="{68A7ECD5-63C3-419D-A9A5-8C292CCCF75B}" type="sibTrans" cxnId="{4DDCEC46-22F6-4610-B88B-A98DC1A1C56D}">
      <dgm:prSet/>
      <dgm:spPr/>
      <dgm:t>
        <a:bodyPr/>
        <a:lstStyle/>
        <a:p>
          <a:endParaRPr lang="zh-CN" altLang="en-US"/>
        </a:p>
      </dgm:t>
    </dgm:pt>
    <dgm:pt modelId="{4A5A2B2C-4A62-4FD2-92AC-E4028C7D705A}" type="pres">
      <dgm:prSet presAssocID="{66B7A940-E895-49E5-A83B-4D4EC23AF7E2}" presName="diagram" presStyleCnt="0">
        <dgm:presLayoutVars>
          <dgm:dir/>
          <dgm:resizeHandles val="exact"/>
        </dgm:presLayoutVars>
      </dgm:prSet>
      <dgm:spPr/>
    </dgm:pt>
    <dgm:pt modelId="{9A6B7558-E133-4665-9BBF-83568EA24C26}" type="pres">
      <dgm:prSet presAssocID="{35AC0EFD-05F6-4C60-AF88-A635790515FD}" presName="node" presStyleLbl="node1" presStyleIdx="0" presStyleCnt="4">
        <dgm:presLayoutVars>
          <dgm:bulletEnabled val="1"/>
        </dgm:presLayoutVars>
      </dgm:prSet>
      <dgm:spPr>
        <a:prstGeom prst="round2DiagRect">
          <a:avLst/>
        </a:prstGeom>
      </dgm:spPr>
      <dgm:t>
        <a:bodyPr/>
        <a:lstStyle/>
        <a:p>
          <a:endParaRPr lang="zh-CN" altLang="en-US"/>
        </a:p>
      </dgm:t>
    </dgm:pt>
    <dgm:pt modelId="{000AC2B1-EC9E-4287-949F-F3736DE21F28}" type="pres">
      <dgm:prSet presAssocID="{4E85EDA8-4BE8-474C-9E9D-B57EC2FBB301}" presName="sibTrans" presStyleCnt="0"/>
      <dgm:spPr/>
    </dgm:pt>
    <dgm:pt modelId="{7E378439-57F6-4E91-8AF9-CBCFBDD7E7CF}" type="pres">
      <dgm:prSet presAssocID="{A65B70E2-2E7E-4ABE-AFF9-C46B03F20B96}" presName="node" presStyleLbl="node1" presStyleIdx="1" presStyleCnt="4">
        <dgm:presLayoutVars>
          <dgm:bulletEnabled val="1"/>
        </dgm:presLayoutVars>
      </dgm:prSet>
      <dgm:spPr>
        <a:prstGeom prst="round2DiagRect">
          <a:avLst/>
        </a:prstGeom>
      </dgm:spPr>
    </dgm:pt>
    <dgm:pt modelId="{70784191-0D27-490C-BC2C-FAA9B843E8F3}" type="pres">
      <dgm:prSet presAssocID="{BB55791B-D4BE-4EAA-B75B-84D4A3091C8D}" presName="sibTrans" presStyleCnt="0"/>
      <dgm:spPr/>
    </dgm:pt>
    <dgm:pt modelId="{44C08C31-5DEA-45B9-8044-0DB344AC8ED8}" type="pres">
      <dgm:prSet presAssocID="{2E35041C-28C0-48C2-8EF6-7DB7E2B8C72E}" presName="node" presStyleLbl="node1" presStyleIdx="2" presStyleCnt="4">
        <dgm:presLayoutVars>
          <dgm:bulletEnabled val="1"/>
        </dgm:presLayoutVars>
      </dgm:prSet>
      <dgm:spPr>
        <a:prstGeom prst="round2DiagRect">
          <a:avLst/>
        </a:prstGeom>
      </dgm:spPr>
    </dgm:pt>
    <dgm:pt modelId="{F9DEDA97-97E3-485A-960B-CD1141B433E1}" type="pres">
      <dgm:prSet presAssocID="{0A69B3AB-D2A9-4CFB-B464-7284AD981859}" presName="sibTrans" presStyleCnt="0"/>
      <dgm:spPr/>
    </dgm:pt>
    <dgm:pt modelId="{9F5FE392-72B4-4EC7-98A3-B27DC562CABB}" type="pres">
      <dgm:prSet presAssocID="{6A862332-3144-430B-93AF-6EC4BE1D3222}" presName="node" presStyleLbl="node1" presStyleIdx="3" presStyleCnt="4">
        <dgm:presLayoutVars>
          <dgm:bulletEnabled val="1"/>
        </dgm:presLayoutVars>
      </dgm:prSet>
      <dgm:spPr>
        <a:prstGeom prst="round2DiagRect">
          <a:avLst/>
        </a:prstGeom>
      </dgm:spPr>
      <dgm:t>
        <a:bodyPr/>
        <a:lstStyle/>
        <a:p>
          <a:endParaRPr lang="zh-CN" altLang="en-US"/>
        </a:p>
      </dgm:t>
    </dgm:pt>
  </dgm:ptLst>
  <dgm:cxnLst>
    <dgm:cxn modelId="{64D7C30B-5033-40AB-A81C-4E0837F03739}" srcId="{66B7A940-E895-49E5-A83B-4D4EC23AF7E2}" destId="{A65B70E2-2E7E-4ABE-AFF9-C46B03F20B96}" srcOrd="1" destOrd="0" parTransId="{A79844C1-B831-4632-81BC-E41B941E8EB0}" sibTransId="{BB55791B-D4BE-4EAA-B75B-84D4A3091C8D}"/>
    <dgm:cxn modelId="{E75A2961-8997-44AE-9A4F-FD2F9AAE303E}" srcId="{66B7A940-E895-49E5-A83B-4D4EC23AF7E2}" destId="{2E35041C-28C0-48C2-8EF6-7DB7E2B8C72E}" srcOrd="2" destOrd="0" parTransId="{FAEAC7BC-09B9-45E2-8FC6-2FC55DEE468A}" sibTransId="{0A69B3AB-D2A9-4CFB-B464-7284AD981859}"/>
    <dgm:cxn modelId="{D92F3B99-2008-447C-8D3E-B059B021CEDB}" type="presOf" srcId="{35AC0EFD-05F6-4C60-AF88-A635790515FD}" destId="{9A6B7558-E133-4665-9BBF-83568EA24C26}" srcOrd="0" destOrd="0" presId="urn:microsoft.com/office/officeart/2005/8/layout/default"/>
    <dgm:cxn modelId="{2F2DBC49-B621-4723-82C2-4DD08DE37279}" type="presOf" srcId="{6A862332-3144-430B-93AF-6EC4BE1D3222}" destId="{9F5FE392-72B4-4EC7-98A3-B27DC562CABB}" srcOrd="0" destOrd="0" presId="urn:microsoft.com/office/officeart/2005/8/layout/default"/>
    <dgm:cxn modelId="{7A6C1550-D08D-4192-8743-66A63CD3401C}" srcId="{66B7A940-E895-49E5-A83B-4D4EC23AF7E2}" destId="{35AC0EFD-05F6-4C60-AF88-A635790515FD}" srcOrd="0" destOrd="0" parTransId="{96771055-F579-46E5-A952-EEC44061CB73}" sibTransId="{4E85EDA8-4BE8-474C-9E9D-B57EC2FBB301}"/>
    <dgm:cxn modelId="{DF622718-2ABE-4EEC-BD67-ACE193A19F84}" type="presOf" srcId="{66B7A940-E895-49E5-A83B-4D4EC23AF7E2}" destId="{4A5A2B2C-4A62-4FD2-92AC-E4028C7D705A}" srcOrd="0" destOrd="0" presId="urn:microsoft.com/office/officeart/2005/8/layout/default"/>
    <dgm:cxn modelId="{4DDCEC46-22F6-4610-B88B-A98DC1A1C56D}" srcId="{66B7A940-E895-49E5-A83B-4D4EC23AF7E2}" destId="{6A862332-3144-430B-93AF-6EC4BE1D3222}" srcOrd="3" destOrd="0" parTransId="{FB66C7D7-F223-42AD-A650-0F764B746940}" sibTransId="{68A7ECD5-63C3-419D-A9A5-8C292CCCF75B}"/>
    <dgm:cxn modelId="{35410C92-B168-468A-AD91-85023C3D18D2}" type="presOf" srcId="{A65B70E2-2E7E-4ABE-AFF9-C46B03F20B96}" destId="{7E378439-57F6-4E91-8AF9-CBCFBDD7E7CF}" srcOrd="0" destOrd="0" presId="urn:microsoft.com/office/officeart/2005/8/layout/default"/>
    <dgm:cxn modelId="{63025DC5-F17B-4302-94F2-C82D12347C0F}" type="presOf" srcId="{2E35041C-28C0-48C2-8EF6-7DB7E2B8C72E}" destId="{44C08C31-5DEA-45B9-8044-0DB344AC8ED8}" srcOrd="0" destOrd="0" presId="urn:microsoft.com/office/officeart/2005/8/layout/default"/>
    <dgm:cxn modelId="{A3422F63-F607-4FD8-AF27-605C5E67D83B}" type="presParOf" srcId="{4A5A2B2C-4A62-4FD2-92AC-E4028C7D705A}" destId="{9A6B7558-E133-4665-9BBF-83568EA24C26}" srcOrd="0" destOrd="0" presId="urn:microsoft.com/office/officeart/2005/8/layout/default"/>
    <dgm:cxn modelId="{ACD12EDB-1A85-4AD2-90D6-2D6D3E9EF72E}" type="presParOf" srcId="{4A5A2B2C-4A62-4FD2-92AC-E4028C7D705A}" destId="{000AC2B1-EC9E-4287-949F-F3736DE21F28}" srcOrd="1" destOrd="0" presId="urn:microsoft.com/office/officeart/2005/8/layout/default"/>
    <dgm:cxn modelId="{81A31F15-F966-46D9-A2EE-27614C2DA783}" type="presParOf" srcId="{4A5A2B2C-4A62-4FD2-92AC-E4028C7D705A}" destId="{7E378439-57F6-4E91-8AF9-CBCFBDD7E7CF}" srcOrd="2" destOrd="0" presId="urn:microsoft.com/office/officeart/2005/8/layout/default"/>
    <dgm:cxn modelId="{F5C6695D-24B2-4B93-9BFD-CD571FBA0AA3}" type="presParOf" srcId="{4A5A2B2C-4A62-4FD2-92AC-E4028C7D705A}" destId="{70784191-0D27-490C-BC2C-FAA9B843E8F3}" srcOrd="3" destOrd="0" presId="urn:microsoft.com/office/officeart/2005/8/layout/default"/>
    <dgm:cxn modelId="{61B85FB1-8B56-4CCD-B789-7EE6142FA45B}" type="presParOf" srcId="{4A5A2B2C-4A62-4FD2-92AC-E4028C7D705A}" destId="{44C08C31-5DEA-45B9-8044-0DB344AC8ED8}" srcOrd="4" destOrd="0" presId="urn:microsoft.com/office/officeart/2005/8/layout/default"/>
    <dgm:cxn modelId="{2AC9D4DD-3178-496E-95D9-281C749C0016}" type="presParOf" srcId="{4A5A2B2C-4A62-4FD2-92AC-E4028C7D705A}" destId="{F9DEDA97-97E3-485A-960B-CD1141B433E1}" srcOrd="5" destOrd="0" presId="urn:microsoft.com/office/officeart/2005/8/layout/default"/>
    <dgm:cxn modelId="{581200A1-F7D3-4431-92C0-CAF8C79AA376}" type="presParOf" srcId="{4A5A2B2C-4A62-4FD2-92AC-E4028C7D705A}" destId="{9F5FE392-72B4-4EC7-98A3-B27DC562CABB}" srcOrd="6"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6B7A940-E895-49E5-A83B-4D4EC23AF7E2}" type="doc">
      <dgm:prSet loTypeId="urn:microsoft.com/office/officeart/2005/8/layout/default" loCatId="list" qsTypeId="urn:microsoft.com/office/officeart/2005/8/quickstyle/3d2" qsCatId="3D" csTypeId="urn:microsoft.com/office/officeart/2005/8/colors/accent1_1" csCatId="accent1" phldr="1"/>
      <dgm:spPr/>
      <dgm:t>
        <a:bodyPr/>
        <a:lstStyle/>
        <a:p>
          <a:endParaRPr lang="zh-CN" altLang="en-US"/>
        </a:p>
      </dgm:t>
    </dgm:pt>
    <dgm:pt modelId="{35AC0EFD-05F6-4C60-AF88-A635790515FD}">
      <dgm:prSet phldrT="[文本]" custT="1"/>
      <dgm:spPr/>
      <dgm:t>
        <a:bodyPr/>
        <a:lstStyle/>
        <a:p>
          <a:r>
            <a:rPr lang="en-US" sz="2400" dirty="0" smtClean="0"/>
            <a:t>1.</a:t>
          </a:r>
          <a:r>
            <a:rPr lang="zh-CN" sz="2400" dirty="0" smtClean="0"/>
            <a:t>等效参数分析</a:t>
          </a:r>
          <a:endParaRPr lang="zh-CN" altLang="en-US" sz="2400" dirty="0"/>
        </a:p>
      </dgm:t>
    </dgm:pt>
    <dgm:pt modelId="{96771055-F579-46E5-A952-EEC44061CB73}" type="parTrans" cxnId="{7A6C1550-D08D-4192-8743-66A63CD3401C}">
      <dgm:prSet/>
      <dgm:spPr/>
      <dgm:t>
        <a:bodyPr/>
        <a:lstStyle/>
        <a:p>
          <a:endParaRPr lang="zh-CN" altLang="en-US"/>
        </a:p>
      </dgm:t>
    </dgm:pt>
    <dgm:pt modelId="{4E85EDA8-4BE8-474C-9E9D-B57EC2FBB301}" type="sibTrans" cxnId="{7A6C1550-D08D-4192-8743-66A63CD3401C}">
      <dgm:prSet/>
      <dgm:spPr/>
      <dgm:t>
        <a:bodyPr/>
        <a:lstStyle/>
        <a:p>
          <a:endParaRPr lang="zh-CN" altLang="en-US"/>
        </a:p>
      </dgm:t>
    </dgm:pt>
    <dgm:pt modelId="{A65B70E2-2E7E-4ABE-AFF9-C46B03F20B96}">
      <dgm:prSet custT="1"/>
      <dgm:spPr/>
      <dgm:t>
        <a:bodyPr/>
        <a:lstStyle/>
        <a:p>
          <a:r>
            <a:rPr lang="en-US" sz="2400" dirty="0" smtClean="0"/>
            <a:t>2. </a:t>
          </a:r>
          <a:r>
            <a:rPr lang="zh-CN" sz="2400" dirty="0" smtClean="0"/>
            <a:t>滤波器</a:t>
          </a:r>
          <a:endParaRPr lang="zh-CN" altLang="zh-CN" sz="2400" dirty="0" smtClean="0"/>
        </a:p>
      </dgm:t>
    </dgm:pt>
    <dgm:pt modelId="{A79844C1-B831-4632-81BC-E41B941E8EB0}" type="parTrans" cxnId="{64D7C30B-5033-40AB-A81C-4E0837F03739}">
      <dgm:prSet/>
      <dgm:spPr/>
      <dgm:t>
        <a:bodyPr/>
        <a:lstStyle/>
        <a:p>
          <a:endParaRPr lang="zh-CN" altLang="en-US"/>
        </a:p>
      </dgm:t>
    </dgm:pt>
    <dgm:pt modelId="{BB55791B-D4BE-4EAA-B75B-84D4A3091C8D}" type="sibTrans" cxnId="{64D7C30B-5033-40AB-A81C-4E0837F03739}">
      <dgm:prSet/>
      <dgm:spPr/>
      <dgm:t>
        <a:bodyPr/>
        <a:lstStyle/>
        <a:p>
          <a:endParaRPr lang="zh-CN" altLang="en-US"/>
        </a:p>
      </dgm:t>
    </dgm:pt>
    <dgm:pt modelId="{2E35041C-28C0-48C2-8EF6-7DB7E2B8C72E}">
      <dgm:prSet custT="1"/>
      <dgm:spPr/>
      <dgm:t>
        <a:bodyPr/>
        <a:lstStyle/>
        <a:p>
          <a:r>
            <a:rPr lang="en-US" sz="2400" dirty="0" smtClean="0"/>
            <a:t>3.</a:t>
          </a:r>
          <a:r>
            <a:rPr lang="zh-CN" sz="2400" dirty="0" smtClean="0"/>
            <a:t>谐振原理应用</a:t>
          </a:r>
          <a:endParaRPr lang="zh-CN" altLang="zh-CN" sz="2400" dirty="0" smtClean="0"/>
        </a:p>
      </dgm:t>
    </dgm:pt>
    <dgm:pt modelId="{FAEAC7BC-09B9-45E2-8FC6-2FC55DEE468A}" type="parTrans" cxnId="{E75A2961-8997-44AE-9A4F-FD2F9AAE303E}">
      <dgm:prSet/>
      <dgm:spPr/>
      <dgm:t>
        <a:bodyPr/>
        <a:lstStyle/>
        <a:p>
          <a:endParaRPr lang="zh-CN" altLang="en-US"/>
        </a:p>
      </dgm:t>
    </dgm:pt>
    <dgm:pt modelId="{0A69B3AB-D2A9-4CFB-B464-7284AD981859}" type="sibTrans" cxnId="{E75A2961-8997-44AE-9A4F-FD2F9AAE303E}">
      <dgm:prSet/>
      <dgm:spPr/>
      <dgm:t>
        <a:bodyPr/>
        <a:lstStyle/>
        <a:p>
          <a:endParaRPr lang="zh-CN" altLang="en-US"/>
        </a:p>
      </dgm:t>
    </dgm:pt>
    <dgm:pt modelId="{4A5A2B2C-4A62-4FD2-92AC-E4028C7D705A}" type="pres">
      <dgm:prSet presAssocID="{66B7A940-E895-49E5-A83B-4D4EC23AF7E2}" presName="diagram" presStyleCnt="0">
        <dgm:presLayoutVars>
          <dgm:dir/>
          <dgm:resizeHandles val="exact"/>
        </dgm:presLayoutVars>
      </dgm:prSet>
      <dgm:spPr/>
    </dgm:pt>
    <dgm:pt modelId="{9A6B7558-E133-4665-9BBF-83568EA24C26}" type="pres">
      <dgm:prSet presAssocID="{35AC0EFD-05F6-4C60-AF88-A635790515FD}" presName="node" presStyleLbl="node1" presStyleIdx="0" presStyleCnt="3">
        <dgm:presLayoutVars>
          <dgm:bulletEnabled val="1"/>
        </dgm:presLayoutVars>
      </dgm:prSet>
      <dgm:spPr>
        <a:prstGeom prst="snip2DiagRect">
          <a:avLst/>
        </a:prstGeom>
      </dgm:spPr>
      <dgm:t>
        <a:bodyPr/>
        <a:lstStyle/>
        <a:p>
          <a:endParaRPr lang="zh-CN" altLang="en-US"/>
        </a:p>
      </dgm:t>
    </dgm:pt>
    <dgm:pt modelId="{000AC2B1-EC9E-4287-949F-F3736DE21F28}" type="pres">
      <dgm:prSet presAssocID="{4E85EDA8-4BE8-474C-9E9D-B57EC2FBB301}" presName="sibTrans" presStyleCnt="0"/>
      <dgm:spPr/>
    </dgm:pt>
    <dgm:pt modelId="{7E378439-57F6-4E91-8AF9-CBCFBDD7E7CF}" type="pres">
      <dgm:prSet presAssocID="{A65B70E2-2E7E-4ABE-AFF9-C46B03F20B96}" presName="node" presStyleLbl="node1" presStyleIdx="1" presStyleCnt="3">
        <dgm:presLayoutVars>
          <dgm:bulletEnabled val="1"/>
        </dgm:presLayoutVars>
      </dgm:prSet>
      <dgm:spPr>
        <a:prstGeom prst="snip2DiagRect">
          <a:avLst/>
        </a:prstGeom>
      </dgm:spPr>
      <dgm:t>
        <a:bodyPr/>
        <a:lstStyle/>
        <a:p>
          <a:endParaRPr lang="zh-CN" altLang="en-US"/>
        </a:p>
      </dgm:t>
    </dgm:pt>
    <dgm:pt modelId="{70784191-0D27-490C-BC2C-FAA9B843E8F3}" type="pres">
      <dgm:prSet presAssocID="{BB55791B-D4BE-4EAA-B75B-84D4A3091C8D}" presName="sibTrans" presStyleCnt="0"/>
      <dgm:spPr/>
    </dgm:pt>
    <dgm:pt modelId="{44C08C31-5DEA-45B9-8044-0DB344AC8ED8}" type="pres">
      <dgm:prSet presAssocID="{2E35041C-28C0-48C2-8EF6-7DB7E2B8C72E}" presName="node" presStyleLbl="node1" presStyleIdx="2" presStyleCnt="3">
        <dgm:presLayoutVars>
          <dgm:bulletEnabled val="1"/>
        </dgm:presLayoutVars>
      </dgm:prSet>
      <dgm:spPr>
        <a:prstGeom prst="snip2DiagRect">
          <a:avLst/>
        </a:prstGeom>
      </dgm:spPr>
      <dgm:t>
        <a:bodyPr/>
        <a:lstStyle/>
        <a:p>
          <a:endParaRPr lang="zh-CN" altLang="en-US"/>
        </a:p>
      </dgm:t>
    </dgm:pt>
  </dgm:ptLst>
  <dgm:cxnLst>
    <dgm:cxn modelId="{DB872017-CB8E-4713-A762-0AE3447A70B3}" type="presOf" srcId="{2E35041C-28C0-48C2-8EF6-7DB7E2B8C72E}" destId="{44C08C31-5DEA-45B9-8044-0DB344AC8ED8}" srcOrd="0" destOrd="0" presId="urn:microsoft.com/office/officeart/2005/8/layout/default"/>
    <dgm:cxn modelId="{B5A1079F-49E6-4BF1-9FF3-3D2683335CE5}" type="presOf" srcId="{66B7A940-E895-49E5-A83B-4D4EC23AF7E2}" destId="{4A5A2B2C-4A62-4FD2-92AC-E4028C7D705A}" srcOrd="0" destOrd="0" presId="urn:microsoft.com/office/officeart/2005/8/layout/default"/>
    <dgm:cxn modelId="{64D7C30B-5033-40AB-A81C-4E0837F03739}" srcId="{66B7A940-E895-49E5-A83B-4D4EC23AF7E2}" destId="{A65B70E2-2E7E-4ABE-AFF9-C46B03F20B96}" srcOrd="1" destOrd="0" parTransId="{A79844C1-B831-4632-81BC-E41B941E8EB0}" sibTransId="{BB55791B-D4BE-4EAA-B75B-84D4A3091C8D}"/>
    <dgm:cxn modelId="{C3EBBA52-C85E-41F8-A81E-775C5CCBFB07}" type="presOf" srcId="{35AC0EFD-05F6-4C60-AF88-A635790515FD}" destId="{9A6B7558-E133-4665-9BBF-83568EA24C26}" srcOrd="0" destOrd="0" presId="urn:microsoft.com/office/officeart/2005/8/layout/default"/>
    <dgm:cxn modelId="{7A6C1550-D08D-4192-8743-66A63CD3401C}" srcId="{66B7A940-E895-49E5-A83B-4D4EC23AF7E2}" destId="{35AC0EFD-05F6-4C60-AF88-A635790515FD}" srcOrd="0" destOrd="0" parTransId="{96771055-F579-46E5-A952-EEC44061CB73}" sibTransId="{4E85EDA8-4BE8-474C-9E9D-B57EC2FBB301}"/>
    <dgm:cxn modelId="{1C35326C-A2B6-4281-8518-1100D0FDCE4A}" type="presOf" srcId="{A65B70E2-2E7E-4ABE-AFF9-C46B03F20B96}" destId="{7E378439-57F6-4E91-8AF9-CBCFBDD7E7CF}" srcOrd="0" destOrd="0" presId="urn:microsoft.com/office/officeart/2005/8/layout/default"/>
    <dgm:cxn modelId="{E75A2961-8997-44AE-9A4F-FD2F9AAE303E}" srcId="{66B7A940-E895-49E5-A83B-4D4EC23AF7E2}" destId="{2E35041C-28C0-48C2-8EF6-7DB7E2B8C72E}" srcOrd="2" destOrd="0" parTransId="{FAEAC7BC-09B9-45E2-8FC6-2FC55DEE468A}" sibTransId="{0A69B3AB-D2A9-4CFB-B464-7284AD981859}"/>
    <dgm:cxn modelId="{5B88C5C5-9053-47FE-9855-A23A5A4E9D6E}" type="presParOf" srcId="{4A5A2B2C-4A62-4FD2-92AC-E4028C7D705A}" destId="{9A6B7558-E133-4665-9BBF-83568EA24C26}" srcOrd="0" destOrd="0" presId="urn:microsoft.com/office/officeart/2005/8/layout/default"/>
    <dgm:cxn modelId="{E291F45C-816D-4A00-8087-A7B90894C62D}" type="presParOf" srcId="{4A5A2B2C-4A62-4FD2-92AC-E4028C7D705A}" destId="{000AC2B1-EC9E-4287-949F-F3736DE21F28}" srcOrd="1" destOrd="0" presId="urn:microsoft.com/office/officeart/2005/8/layout/default"/>
    <dgm:cxn modelId="{29983BA0-8B35-4620-A4D4-C13F6320428E}" type="presParOf" srcId="{4A5A2B2C-4A62-4FD2-92AC-E4028C7D705A}" destId="{7E378439-57F6-4E91-8AF9-CBCFBDD7E7CF}" srcOrd="2" destOrd="0" presId="urn:microsoft.com/office/officeart/2005/8/layout/default"/>
    <dgm:cxn modelId="{12159691-F04F-407D-A006-662C7CBC1118}" type="presParOf" srcId="{4A5A2B2C-4A62-4FD2-92AC-E4028C7D705A}" destId="{70784191-0D27-490C-BC2C-FAA9B843E8F3}" srcOrd="3" destOrd="0" presId="urn:microsoft.com/office/officeart/2005/8/layout/default"/>
    <dgm:cxn modelId="{2C09FD85-4E2B-4F45-9E84-4C36401CBD0E}" type="presParOf" srcId="{4A5A2B2C-4A62-4FD2-92AC-E4028C7D705A}" destId="{44C08C31-5DEA-45B9-8044-0DB344AC8ED8}" srcOrd="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384E95-6C0E-4D49-942D-A5904CCE0947}" type="doc">
      <dgm:prSet loTypeId="urn:microsoft.com/office/officeart/2005/8/layout/default" loCatId="list" qsTypeId="urn:microsoft.com/office/officeart/2005/8/quickstyle/simple4" qsCatId="simple" csTypeId="urn:microsoft.com/office/officeart/2005/8/colors/colorful1" csCatId="colorful" phldr="1"/>
      <dgm:spPr/>
      <dgm:t>
        <a:bodyPr/>
        <a:lstStyle/>
        <a:p>
          <a:endParaRPr lang="zh-CN" altLang="en-US"/>
        </a:p>
      </dgm:t>
    </dgm:pt>
    <dgm:pt modelId="{57083246-6433-45AA-B0A8-561F2EC90A9A}">
      <dgm:prSet phldrT="[文本]" custT="1"/>
      <dgm:spPr/>
      <dgm:t>
        <a:bodyPr/>
        <a:lstStyle/>
        <a:p>
          <a:r>
            <a:rPr lang="en-US" altLang="zh-CN" sz="2400" dirty="0" smtClean="0"/>
            <a:t>1. </a:t>
          </a:r>
          <a:r>
            <a:rPr lang="zh-CN" altLang="zh-CN" sz="2400" dirty="0" smtClean="0"/>
            <a:t>解析法</a:t>
          </a:r>
          <a:endParaRPr lang="zh-CN" altLang="en-US" sz="2400" dirty="0"/>
        </a:p>
      </dgm:t>
    </dgm:pt>
    <dgm:pt modelId="{BEF91C99-A10E-40D9-885C-F3FFEC49B339}" type="parTrans" cxnId="{4928D86B-CB3A-4BA5-8496-DC94A08E2D84}">
      <dgm:prSet/>
      <dgm:spPr/>
      <dgm:t>
        <a:bodyPr/>
        <a:lstStyle/>
        <a:p>
          <a:endParaRPr lang="zh-CN" altLang="en-US"/>
        </a:p>
      </dgm:t>
    </dgm:pt>
    <dgm:pt modelId="{1EECF629-A702-407A-B93B-5415234D0890}" type="sibTrans" cxnId="{4928D86B-CB3A-4BA5-8496-DC94A08E2D84}">
      <dgm:prSet/>
      <dgm:spPr/>
      <dgm:t>
        <a:bodyPr/>
        <a:lstStyle/>
        <a:p>
          <a:endParaRPr lang="zh-CN" altLang="en-US"/>
        </a:p>
      </dgm:t>
    </dgm:pt>
    <dgm:pt modelId="{17D941CA-EA75-4193-98C6-544305030BB0}">
      <dgm:prSet custT="1"/>
      <dgm:spPr/>
      <dgm:t>
        <a:bodyPr/>
        <a:lstStyle/>
        <a:p>
          <a:r>
            <a:rPr lang="en-US" altLang="zh-CN" sz="2400" dirty="0" smtClean="0"/>
            <a:t>2. </a:t>
          </a:r>
          <a:r>
            <a:rPr lang="zh-CN" altLang="zh-CN" sz="2400" dirty="0" smtClean="0"/>
            <a:t>波形图法</a:t>
          </a:r>
          <a:endParaRPr lang="en-US" altLang="zh-CN" sz="2400" dirty="0" smtClean="0"/>
        </a:p>
      </dgm:t>
    </dgm:pt>
    <dgm:pt modelId="{9FE1B413-8A0B-45BA-B90A-7C5D40830B94}" type="parTrans" cxnId="{090AF7C6-1EB4-43C7-B9EF-77C27F677AA1}">
      <dgm:prSet/>
      <dgm:spPr/>
      <dgm:t>
        <a:bodyPr/>
        <a:lstStyle/>
        <a:p>
          <a:endParaRPr lang="zh-CN" altLang="en-US"/>
        </a:p>
      </dgm:t>
    </dgm:pt>
    <dgm:pt modelId="{AC540074-0EB4-4DA9-88A1-3BCAE6767D1F}" type="sibTrans" cxnId="{090AF7C6-1EB4-43C7-B9EF-77C27F677AA1}">
      <dgm:prSet/>
      <dgm:spPr/>
      <dgm:t>
        <a:bodyPr/>
        <a:lstStyle/>
        <a:p>
          <a:endParaRPr lang="zh-CN" altLang="en-US"/>
        </a:p>
      </dgm:t>
    </dgm:pt>
    <dgm:pt modelId="{73A082E3-6989-48B0-8AD9-EFFFA3FEC6D5}">
      <dgm:prSet custT="1"/>
      <dgm:spPr/>
      <dgm:t>
        <a:bodyPr/>
        <a:lstStyle/>
        <a:p>
          <a:r>
            <a:rPr lang="en-US" altLang="zh-CN" sz="2400" dirty="0" smtClean="0"/>
            <a:t>3. </a:t>
          </a:r>
          <a:r>
            <a:rPr lang="zh-CN" altLang="zh-CN" sz="2400" dirty="0" smtClean="0"/>
            <a:t>旋转矢量法</a:t>
          </a:r>
        </a:p>
      </dgm:t>
    </dgm:pt>
    <dgm:pt modelId="{5A4B224C-6B04-4026-9EBB-0C18477C7B19}" type="parTrans" cxnId="{C35A63B9-DA6B-4815-8077-03F044CEF757}">
      <dgm:prSet/>
      <dgm:spPr/>
      <dgm:t>
        <a:bodyPr/>
        <a:lstStyle/>
        <a:p>
          <a:endParaRPr lang="zh-CN" altLang="en-US"/>
        </a:p>
      </dgm:t>
    </dgm:pt>
    <dgm:pt modelId="{BD7505F0-8AA2-4D42-9E52-E3442182F65B}" type="sibTrans" cxnId="{C35A63B9-DA6B-4815-8077-03F044CEF757}">
      <dgm:prSet/>
      <dgm:spPr/>
      <dgm:t>
        <a:bodyPr/>
        <a:lstStyle/>
        <a:p>
          <a:endParaRPr lang="zh-CN" altLang="en-US"/>
        </a:p>
      </dgm:t>
    </dgm:pt>
    <dgm:pt modelId="{70AA24BE-B8BE-47A3-8EB3-6576A3747DBF}" type="pres">
      <dgm:prSet presAssocID="{96384E95-6C0E-4D49-942D-A5904CCE0947}" presName="diagram" presStyleCnt="0">
        <dgm:presLayoutVars>
          <dgm:dir/>
          <dgm:resizeHandles val="exact"/>
        </dgm:presLayoutVars>
      </dgm:prSet>
      <dgm:spPr/>
      <dgm:t>
        <a:bodyPr/>
        <a:lstStyle/>
        <a:p>
          <a:endParaRPr lang="zh-CN" altLang="en-US"/>
        </a:p>
      </dgm:t>
    </dgm:pt>
    <dgm:pt modelId="{8E3242D0-B365-4812-9A4B-55FFD5A435FD}" type="pres">
      <dgm:prSet presAssocID="{57083246-6433-45AA-B0A8-561F2EC90A9A}" presName="node" presStyleLbl="node1" presStyleIdx="0" presStyleCnt="3">
        <dgm:presLayoutVars>
          <dgm:bulletEnabled val="1"/>
        </dgm:presLayoutVars>
      </dgm:prSet>
      <dgm:spPr/>
      <dgm:t>
        <a:bodyPr/>
        <a:lstStyle/>
        <a:p>
          <a:endParaRPr lang="zh-CN" altLang="en-US"/>
        </a:p>
      </dgm:t>
    </dgm:pt>
    <dgm:pt modelId="{AB25A4D8-4FA3-49FE-A215-590907EE9650}" type="pres">
      <dgm:prSet presAssocID="{1EECF629-A702-407A-B93B-5415234D0890}" presName="sibTrans" presStyleCnt="0"/>
      <dgm:spPr/>
    </dgm:pt>
    <dgm:pt modelId="{9C64EDAC-4B3E-4B24-8306-1AC3F686E808}" type="pres">
      <dgm:prSet presAssocID="{17D941CA-EA75-4193-98C6-544305030BB0}" presName="node" presStyleLbl="node1" presStyleIdx="1" presStyleCnt="3">
        <dgm:presLayoutVars>
          <dgm:bulletEnabled val="1"/>
        </dgm:presLayoutVars>
      </dgm:prSet>
      <dgm:spPr/>
      <dgm:t>
        <a:bodyPr/>
        <a:lstStyle/>
        <a:p>
          <a:endParaRPr lang="zh-CN" altLang="en-US"/>
        </a:p>
      </dgm:t>
    </dgm:pt>
    <dgm:pt modelId="{064D665E-9AA5-433E-B7E8-6738A6ED7F77}" type="pres">
      <dgm:prSet presAssocID="{AC540074-0EB4-4DA9-88A1-3BCAE6767D1F}" presName="sibTrans" presStyleCnt="0"/>
      <dgm:spPr/>
    </dgm:pt>
    <dgm:pt modelId="{9CF6229A-BCB2-4C98-94C4-8D7209B94B41}" type="pres">
      <dgm:prSet presAssocID="{73A082E3-6989-48B0-8AD9-EFFFA3FEC6D5}" presName="node" presStyleLbl="node1" presStyleIdx="2" presStyleCnt="3">
        <dgm:presLayoutVars>
          <dgm:bulletEnabled val="1"/>
        </dgm:presLayoutVars>
      </dgm:prSet>
      <dgm:spPr/>
      <dgm:t>
        <a:bodyPr/>
        <a:lstStyle/>
        <a:p>
          <a:endParaRPr lang="zh-CN" altLang="en-US"/>
        </a:p>
      </dgm:t>
    </dgm:pt>
  </dgm:ptLst>
  <dgm:cxnLst>
    <dgm:cxn modelId="{C35A63B9-DA6B-4815-8077-03F044CEF757}" srcId="{96384E95-6C0E-4D49-942D-A5904CCE0947}" destId="{73A082E3-6989-48B0-8AD9-EFFFA3FEC6D5}" srcOrd="2" destOrd="0" parTransId="{5A4B224C-6B04-4026-9EBB-0C18477C7B19}" sibTransId="{BD7505F0-8AA2-4D42-9E52-E3442182F65B}"/>
    <dgm:cxn modelId="{4928D86B-CB3A-4BA5-8496-DC94A08E2D84}" srcId="{96384E95-6C0E-4D49-942D-A5904CCE0947}" destId="{57083246-6433-45AA-B0A8-561F2EC90A9A}" srcOrd="0" destOrd="0" parTransId="{BEF91C99-A10E-40D9-885C-F3FFEC49B339}" sibTransId="{1EECF629-A702-407A-B93B-5415234D0890}"/>
    <dgm:cxn modelId="{FB5E82B6-5623-48E4-AAF7-8C8C89321B4D}" type="presOf" srcId="{96384E95-6C0E-4D49-942D-A5904CCE0947}" destId="{70AA24BE-B8BE-47A3-8EB3-6576A3747DBF}" srcOrd="0" destOrd="0" presId="urn:microsoft.com/office/officeart/2005/8/layout/default"/>
    <dgm:cxn modelId="{C6A13B32-42CF-4FAB-960C-9D66D934BBA4}" type="presOf" srcId="{73A082E3-6989-48B0-8AD9-EFFFA3FEC6D5}" destId="{9CF6229A-BCB2-4C98-94C4-8D7209B94B41}" srcOrd="0" destOrd="0" presId="urn:microsoft.com/office/officeart/2005/8/layout/default"/>
    <dgm:cxn modelId="{090AF7C6-1EB4-43C7-B9EF-77C27F677AA1}" srcId="{96384E95-6C0E-4D49-942D-A5904CCE0947}" destId="{17D941CA-EA75-4193-98C6-544305030BB0}" srcOrd="1" destOrd="0" parTransId="{9FE1B413-8A0B-45BA-B90A-7C5D40830B94}" sibTransId="{AC540074-0EB4-4DA9-88A1-3BCAE6767D1F}"/>
    <dgm:cxn modelId="{D0E2FBB9-054B-4E3A-AF73-56381EE05CA6}" type="presOf" srcId="{17D941CA-EA75-4193-98C6-544305030BB0}" destId="{9C64EDAC-4B3E-4B24-8306-1AC3F686E808}" srcOrd="0" destOrd="0" presId="urn:microsoft.com/office/officeart/2005/8/layout/default"/>
    <dgm:cxn modelId="{0054663A-1FF7-4C03-8146-450DAA9D6E1B}" type="presOf" srcId="{57083246-6433-45AA-B0A8-561F2EC90A9A}" destId="{8E3242D0-B365-4812-9A4B-55FFD5A435FD}" srcOrd="0" destOrd="0" presId="urn:microsoft.com/office/officeart/2005/8/layout/default"/>
    <dgm:cxn modelId="{E53B29C8-0B21-4671-B35C-C80A9D7BC98E}" type="presParOf" srcId="{70AA24BE-B8BE-47A3-8EB3-6576A3747DBF}" destId="{8E3242D0-B365-4812-9A4B-55FFD5A435FD}" srcOrd="0" destOrd="0" presId="urn:microsoft.com/office/officeart/2005/8/layout/default"/>
    <dgm:cxn modelId="{5552734B-9B57-4321-B16B-CA800C871C39}" type="presParOf" srcId="{70AA24BE-B8BE-47A3-8EB3-6576A3747DBF}" destId="{AB25A4D8-4FA3-49FE-A215-590907EE9650}" srcOrd="1" destOrd="0" presId="urn:microsoft.com/office/officeart/2005/8/layout/default"/>
    <dgm:cxn modelId="{19165EF8-1B50-4A23-A060-1958EA176B44}" type="presParOf" srcId="{70AA24BE-B8BE-47A3-8EB3-6576A3747DBF}" destId="{9C64EDAC-4B3E-4B24-8306-1AC3F686E808}" srcOrd="2" destOrd="0" presId="urn:microsoft.com/office/officeart/2005/8/layout/default"/>
    <dgm:cxn modelId="{C05EEE57-A6B7-4476-9D63-EE19ACF2D3C4}" type="presParOf" srcId="{70AA24BE-B8BE-47A3-8EB3-6576A3747DBF}" destId="{064D665E-9AA5-433E-B7E8-6738A6ED7F77}" srcOrd="3" destOrd="0" presId="urn:microsoft.com/office/officeart/2005/8/layout/default"/>
    <dgm:cxn modelId="{E2D2FFFE-571F-466D-AB77-ED1D58590029}" type="presParOf" srcId="{70AA24BE-B8BE-47A3-8EB3-6576A3747DBF}" destId="{9CF6229A-BCB2-4C98-94C4-8D7209B94B41}" srcOrd="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384E95-6C0E-4D49-942D-A5904CCE0947}" type="doc">
      <dgm:prSet loTypeId="urn:microsoft.com/office/officeart/2005/8/layout/default" loCatId="list" qsTypeId="urn:microsoft.com/office/officeart/2005/8/quickstyle/simple4" qsCatId="simple" csTypeId="urn:microsoft.com/office/officeart/2005/8/colors/colorful4" csCatId="colorful" phldr="1"/>
      <dgm:spPr/>
      <dgm:t>
        <a:bodyPr/>
        <a:lstStyle/>
        <a:p>
          <a:endParaRPr lang="zh-CN" altLang="en-US"/>
        </a:p>
      </dgm:t>
    </dgm:pt>
    <dgm:pt modelId="{57083246-6433-45AA-B0A8-561F2EC90A9A}">
      <dgm:prSet phldrT="[文本]" custT="1"/>
      <dgm:spPr/>
      <dgm:t>
        <a:bodyPr/>
        <a:lstStyle/>
        <a:p>
          <a:r>
            <a:rPr lang="en-US" sz="2400" dirty="0" smtClean="0"/>
            <a:t>1</a:t>
          </a:r>
          <a:r>
            <a:rPr lang="zh-CN" sz="2400" dirty="0" smtClean="0"/>
            <a:t>．复数的表示方法</a:t>
          </a:r>
          <a:endParaRPr lang="zh-CN" altLang="en-US" sz="2400" dirty="0"/>
        </a:p>
      </dgm:t>
    </dgm:pt>
    <dgm:pt modelId="{BEF91C99-A10E-40D9-885C-F3FFEC49B339}" type="parTrans" cxnId="{4928D86B-CB3A-4BA5-8496-DC94A08E2D84}">
      <dgm:prSet/>
      <dgm:spPr/>
      <dgm:t>
        <a:bodyPr/>
        <a:lstStyle/>
        <a:p>
          <a:endParaRPr lang="zh-CN" altLang="en-US"/>
        </a:p>
      </dgm:t>
    </dgm:pt>
    <dgm:pt modelId="{1EECF629-A702-407A-B93B-5415234D0890}" type="sibTrans" cxnId="{4928D86B-CB3A-4BA5-8496-DC94A08E2D84}">
      <dgm:prSet/>
      <dgm:spPr/>
      <dgm:t>
        <a:bodyPr/>
        <a:lstStyle/>
        <a:p>
          <a:endParaRPr lang="zh-CN" altLang="en-US"/>
        </a:p>
      </dgm:t>
    </dgm:pt>
    <dgm:pt modelId="{17D941CA-EA75-4193-98C6-544305030BB0}">
      <dgm:prSet custT="1"/>
      <dgm:spPr/>
      <dgm:t>
        <a:bodyPr/>
        <a:lstStyle/>
        <a:p>
          <a:r>
            <a:rPr lang="en-US" sz="2400" dirty="0" smtClean="0"/>
            <a:t>2</a:t>
          </a:r>
          <a:r>
            <a:rPr lang="zh-CN" sz="2400" dirty="0" smtClean="0"/>
            <a:t>．复数的运算</a:t>
          </a:r>
          <a:endParaRPr lang="en-US" altLang="zh-CN" sz="2400" dirty="0" smtClean="0"/>
        </a:p>
      </dgm:t>
    </dgm:pt>
    <dgm:pt modelId="{9FE1B413-8A0B-45BA-B90A-7C5D40830B94}" type="parTrans" cxnId="{090AF7C6-1EB4-43C7-B9EF-77C27F677AA1}">
      <dgm:prSet/>
      <dgm:spPr/>
      <dgm:t>
        <a:bodyPr/>
        <a:lstStyle/>
        <a:p>
          <a:endParaRPr lang="zh-CN" altLang="en-US"/>
        </a:p>
      </dgm:t>
    </dgm:pt>
    <dgm:pt modelId="{AC540074-0EB4-4DA9-88A1-3BCAE6767D1F}" type="sibTrans" cxnId="{090AF7C6-1EB4-43C7-B9EF-77C27F677AA1}">
      <dgm:prSet/>
      <dgm:spPr/>
      <dgm:t>
        <a:bodyPr/>
        <a:lstStyle/>
        <a:p>
          <a:endParaRPr lang="zh-CN" altLang="en-US"/>
        </a:p>
      </dgm:t>
    </dgm:pt>
    <dgm:pt modelId="{70AA24BE-B8BE-47A3-8EB3-6576A3747DBF}" type="pres">
      <dgm:prSet presAssocID="{96384E95-6C0E-4D49-942D-A5904CCE0947}" presName="diagram" presStyleCnt="0">
        <dgm:presLayoutVars>
          <dgm:dir/>
          <dgm:resizeHandles val="exact"/>
        </dgm:presLayoutVars>
      </dgm:prSet>
      <dgm:spPr/>
      <dgm:t>
        <a:bodyPr/>
        <a:lstStyle/>
        <a:p>
          <a:endParaRPr lang="zh-CN" altLang="en-US"/>
        </a:p>
      </dgm:t>
    </dgm:pt>
    <dgm:pt modelId="{8E3242D0-B365-4812-9A4B-55FFD5A435FD}" type="pres">
      <dgm:prSet presAssocID="{57083246-6433-45AA-B0A8-561F2EC90A9A}" presName="node" presStyleLbl="node1" presStyleIdx="0" presStyleCnt="2" custLinFactNeighborY="5315">
        <dgm:presLayoutVars>
          <dgm:bulletEnabled val="1"/>
        </dgm:presLayoutVars>
      </dgm:prSet>
      <dgm:spPr/>
      <dgm:t>
        <a:bodyPr/>
        <a:lstStyle/>
        <a:p>
          <a:endParaRPr lang="zh-CN" altLang="en-US"/>
        </a:p>
      </dgm:t>
    </dgm:pt>
    <dgm:pt modelId="{AB25A4D8-4FA3-49FE-A215-590907EE9650}" type="pres">
      <dgm:prSet presAssocID="{1EECF629-A702-407A-B93B-5415234D0890}" presName="sibTrans" presStyleCnt="0"/>
      <dgm:spPr/>
    </dgm:pt>
    <dgm:pt modelId="{9C64EDAC-4B3E-4B24-8306-1AC3F686E808}" type="pres">
      <dgm:prSet presAssocID="{17D941CA-EA75-4193-98C6-544305030BB0}" presName="node" presStyleLbl="node1" presStyleIdx="1" presStyleCnt="2">
        <dgm:presLayoutVars>
          <dgm:bulletEnabled val="1"/>
        </dgm:presLayoutVars>
      </dgm:prSet>
      <dgm:spPr/>
      <dgm:t>
        <a:bodyPr/>
        <a:lstStyle/>
        <a:p>
          <a:endParaRPr lang="zh-CN" altLang="en-US"/>
        </a:p>
      </dgm:t>
    </dgm:pt>
  </dgm:ptLst>
  <dgm:cxnLst>
    <dgm:cxn modelId="{9734B077-38A6-4261-BEF3-B9CDB56D334E}" type="presOf" srcId="{57083246-6433-45AA-B0A8-561F2EC90A9A}" destId="{8E3242D0-B365-4812-9A4B-55FFD5A435FD}" srcOrd="0" destOrd="0" presId="urn:microsoft.com/office/officeart/2005/8/layout/default"/>
    <dgm:cxn modelId="{97540A86-654E-44AD-AA06-A88C165EC2D7}" type="presOf" srcId="{96384E95-6C0E-4D49-942D-A5904CCE0947}" destId="{70AA24BE-B8BE-47A3-8EB3-6576A3747DBF}" srcOrd="0" destOrd="0" presId="urn:microsoft.com/office/officeart/2005/8/layout/default"/>
    <dgm:cxn modelId="{4928D86B-CB3A-4BA5-8496-DC94A08E2D84}" srcId="{96384E95-6C0E-4D49-942D-A5904CCE0947}" destId="{57083246-6433-45AA-B0A8-561F2EC90A9A}" srcOrd="0" destOrd="0" parTransId="{BEF91C99-A10E-40D9-885C-F3FFEC49B339}" sibTransId="{1EECF629-A702-407A-B93B-5415234D0890}"/>
    <dgm:cxn modelId="{090AF7C6-1EB4-43C7-B9EF-77C27F677AA1}" srcId="{96384E95-6C0E-4D49-942D-A5904CCE0947}" destId="{17D941CA-EA75-4193-98C6-544305030BB0}" srcOrd="1" destOrd="0" parTransId="{9FE1B413-8A0B-45BA-B90A-7C5D40830B94}" sibTransId="{AC540074-0EB4-4DA9-88A1-3BCAE6767D1F}"/>
    <dgm:cxn modelId="{69A06DB5-C33A-4931-9B2B-5DD714A57E7B}" type="presOf" srcId="{17D941CA-EA75-4193-98C6-544305030BB0}" destId="{9C64EDAC-4B3E-4B24-8306-1AC3F686E808}" srcOrd="0" destOrd="0" presId="urn:microsoft.com/office/officeart/2005/8/layout/default"/>
    <dgm:cxn modelId="{6FE4C218-6F0E-4CF5-A292-9F32FDA5CCCA}" type="presParOf" srcId="{70AA24BE-B8BE-47A3-8EB3-6576A3747DBF}" destId="{8E3242D0-B365-4812-9A4B-55FFD5A435FD}" srcOrd="0" destOrd="0" presId="urn:microsoft.com/office/officeart/2005/8/layout/default"/>
    <dgm:cxn modelId="{9DD887EC-5C7C-407F-BBD1-0FD6A5059C96}" type="presParOf" srcId="{70AA24BE-B8BE-47A3-8EB3-6576A3747DBF}" destId="{AB25A4D8-4FA3-49FE-A215-590907EE9650}" srcOrd="1" destOrd="0" presId="urn:microsoft.com/office/officeart/2005/8/layout/default"/>
    <dgm:cxn modelId="{A571B0C1-E687-4983-8EA1-66D211D93471}" type="presParOf" srcId="{70AA24BE-B8BE-47A3-8EB3-6576A3747DBF}" destId="{9C64EDAC-4B3E-4B24-8306-1AC3F686E808}" srcOrd="2"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8499507-AB94-4121-8C80-C58CA546FA87}" type="doc">
      <dgm:prSet loTypeId="urn:microsoft.com/office/officeart/2005/8/layout/list1" loCatId="list" qsTypeId="urn:microsoft.com/office/officeart/2005/8/quickstyle/simple4" qsCatId="simple" csTypeId="urn:microsoft.com/office/officeart/2005/8/colors/accent6_2" csCatId="accent6" phldr="1"/>
      <dgm:spPr/>
      <dgm:t>
        <a:bodyPr/>
        <a:lstStyle/>
        <a:p>
          <a:endParaRPr lang="zh-CN" altLang="en-US"/>
        </a:p>
      </dgm:t>
    </dgm:pt>
    <dgm:pt modelId="{F6A96EEC-F14A-4B66-8A63-C66F5078BB8F}">
      <dgm:prSet phldrT="[文本]"/>
      <dgm:spPr/>
      <dgm:t>
        <a:bodyPr/>
        <a:lstStyle/>
        <a:p>
          <a:r>
            <a:rPr lang="zh-CN" altLang="zh-CN" dirty="0" smtClean="0"/>
            <a:t>（</a:t>
          </a:r>
          <a:r>
            <a:rPr lang="en-US" altLang="zh-CN" dirty="0" smtClean="0"/>
            <a:t>1</a:t>
          </a:r>
          <a:r>
            <a:rPr lang="zh-CN" altLang="zh-CN" dirty="0" smtClean="0"/>
            <a:t>）功率因数</a:t>
          </a:r>
          <a:endParaRPr lang="zh-CN" altLang="en-US" dirty="0"/>
        </a:p>
      </dgm:t>
    </dgm:pt>
    <dgm:pt modelId="{ECB5B474-09C2-4ED1-B391-1496DF1EE5CE}" type="parTrans" cxnId="{6906191D-FD8E-4C2F-B170-66C1BB61048C}">
      <dgm:prSet/>
      <dgm:spPr/>
      <dgm:t>
        <a:bodyPr/>
        <a:lstStyle/>
        <a:p>
          <a:endParaRPr lang="zh-CN" altLang="en-US"/>
        </a:p>
      </dgm:t>
    </dgm:pt>
    <dgm:pt modelId="{43D82F7B-89D7-497F-A49D-4C7F25116AF1}" type="sibTrans" cxnId="{6906191D-FD8E-4C2F-B170-66C1BB61048C}">
      <dgm:prSet/>
      <dgm:spPr/>
      <dgm:t>
        <a:bodyPr/>
        <a:lstStyle/>
        <a:p>
          <a:endParaRPr lang="zh-CN" altLang="en-US"/>
        </a:p>
      </dgm:t>
    </dgm:pt>
    <dgm:pt modelId="{8BA38DA4-6E5A-4587-8228-FB6B35860DE5}">
      <dgm:prSet/>
      <dgm:spPr/>
      <dgm:t>
        <a:bodyPr/>
        <a:lstStyle/>
        <a:p>
          <a:endParaRPr lang="en-US" altLang="zh-CN" dirty="0" smtClean="0"/>
        </a:p>
      </dgm:t>
    </dgm:pt>
    <dgm:pt modelId="{A017D6C1-88BD-4C7B-A40E-13C592BCAF14}" type="parTrans" cxnId="{18C6E4B1-CA97-4544-B1EC-7F24EF078574}">
      <dgm:prSet/>
      <dgm:spPr/>
      <dgm:t>
        <a:bodyPr/>
        <a:lstStyle/>
        <a:p>
          <a:endParaRPr lang="zh-CN" altLang="en-US"/>
        </a:p>
      </dgm:t>
    </dgm:pt>
    <dgm:pt modelId="{CFDA990C-328F-4598-AB23-11369E82B8E8}" type="sibTrans" cxnId="{18C6E4B1-CA97-4544-B1EC-7F24EF078574}">
      <dgm:prSet/>
      <dgm:spPr/>
      <dgm:t>
        <a:bodyPr/>
        <a:lstStyle/>
        <a:p>
          <a:endParaRPr lang="zh-CN" altLang="en-US"/>
        </a:p>
      </dgm:t>
    </dgm:pt>
    <dgm:pt modelId="{10C56767-E812-49BA-B6BC-9E4F5AB4691C}">
      <dgm:prSet/>
      <dgm:spPr/>
      <dgm:t>
        <a:bodyPr/>
        <a:lstStyle/>
        <a:p>
          <a:r>
            <a:rPr lang="zh-CN" altLang="zh-CN" smtClean="0"/>
            <a:t>（</a:t>
          </a:r>
          <a:r>
            <a:rPr lang="en-US" altLang="zh-CN" smtClean="0"/>
            <a:t>2</a:t>
          </a:r>
          <a:r>
            <a:rPr lang="zh-CN" altLang="zh-CN" smtClean="0"/>
            <a:t>）应用</a:t>
          </a:r>
          <a:endParaRPr lang="en-US" altLang="zh-CN" dirty="0" smtClean="0"/>
        </a:p>
      </dgm:t>
    </dgm:pt>
    <dgm:pt modelId="{AA5DAD52-427E-4381-A36D-33FEEFFBBB63}" type="parTrans" cxnId="{D8553060-FD93-465D-A753-0D67B47BA15F}">
      <dgm:prSet/>
      <dgm:spPr/>
      <dgm:t>
        <a:bodyPr/>
        <a:lstStyle/>
        <a:p>
          <a:endParaRPr lang="zh-CN" altLang="en-US"/>
        </a:p>
      </dgm:t>
    </dgm:pt>
    <dgm:pt modelId="{04CB3333-B14D-4AAB-A5B5-6BB3FAAC8DF0}" type="sibTrans" cxnId="{D8553060-FD93-465D-A753-0D67B47BA15F}">
      <dgm:prSet/>
      <dgm:spPr/>
      <dgm:t>
        <a:bodyPr/>
        <a:lstStyle/>
        <a:p>
          <a:endParaRPr lang="zh-CN" altLang="en-US"/>
        </a:p>
      </dgm:t>
    </dgm:pt>
    <dgm:pt modelId="{80EDB3AE-5479-4259-A2E6-F7646C72329F}">
      <dgm:prSet/>
      <dgm:spPr/>
      <dgm:t>
        <a:bodyPr/>
        <a:lstStyle/>
        <a:p>
          <a:r>
            <a:rPr lang="zh-CN" altLang="zh-CN" dirty="0" smtClean="0"/>
            <a:t>在交流电器设备中，也都有一个额定值。如额定输出电压</a:t>
          </a:r>
          <a:r>
            <a:rPr lang="en-US" altLang="zh-CN" i="1" dirty="0" smtClean="0"/>
            <a:t>U</a:t>
          </a:r>
          <a:r>
            <a:rPr lang="en-US" altLang="zh-CN" baseline="-25000" dirty="0" smtClean="0"/>
            <a:t>N</a:t>
          </a:r>
          <a:r>
            <a:rPr lang="zh-CN" altLang="zh-CN" dirty="0" smtClean="0"/>
            <a:t>、额定输出电流</a:t>
          </a:r>
          <a:r>
            <a:rPr lang="en-US" altLang="zh-CN" i="1" dirty="0" smtClean="0"/>
            <a:t>I</a:t>
          </a:r>
          <a:r>
            <a:rPr lang="en-US" altLang="zh-CN" baseline="-25000" dirty="0" smtClean="0"/>
            <a:t>N</a:t>
          </a:r>
          <a:r>
            <a:rPr lang="zh-CN" altLang="zh-CN" dirty="0" smtClean="0"/>
            <a:t>等。交流发电机，变压器都用视在功率</a:t>
          </a:r>
          <a:r>
            <a:rPr lang="en-US" altLang="zh-CN" i="1" dirty="0" smtClean="0"/>
            <a:t>S</a:t>
          </a:r>
          <a:r>
            <a:rPr lang="en-US" altLang="zh-CN" baseline="-25000" dirty="0" smtClean="0"/>
            <a:t>N </a:t>
          </a:r>
          <a:r>
            <a:rPr lang="en-US" altLang="zh-CN" dirty="0" smtClean="0"/>
            <a:t>=</a:t>
          </a:r>
          <a:r>
            <a:rPr lang="en-US" altLang="zh-CN" baseline="-25000" dirty="0" smtClean="0"/>
            <a:t> </a:t>
          </a:r>
          <a:r>
            <a:rPr lang="en-US" altLang="zh-CN" i="1" dirty="0" smtClean="0"/>
            <a:t>U</a:t>
          </a:r>
          <a:r>
            <a:rPr lang="en-US" altLang="zh-CN" baseline="-25000" dirty="0" smtClean="0"/>
            <a:t>N </a:t>
          </a:r>
          <a:r>
            <a:rPr lang="en-US" altLang="zh-CN" i="1" dirty="0" smtClean="0"/>
            <a:t>I</a:t>
          </a:r>
          <a:r>
            <a:rPr lang="en-US" altLang="zh-CN" baseline="-25000" dirty="0" smtClean="0"/>
            <a:t>N</a:t>
          </a:r>
          <a:r>
            <a:rPr lang="zh-CN" altLang="zh-CN" dirty="0" smtClean="0"/>
            <a:t>表示额定值。当达到了视在功率，就认为满载</a:t>
          </a:r>
        </a:p>
      </dgm:t>
    </dgm:pt>
    <dgm:pt modelId="{CE94AB2F-8520-4B10-9002-13EE9C266BB5}" type="parTrans" cxnId="{02C78672-65E2-4E1A-A14B-2B5CEEAC45AC}">
      <dgm:prSet/>
      <dgm:spPr/>
      <dgm:t>
        <a:bodyPr/>
        <a:lstStyle/>
        <a:p>
          <a:endParaRPr lang="zh-CN" altLang="en-US"/>
        </a:p>
      </dgm:t>
    </dgm:pt>
    <dgm:pt modelId="{3658FE16-1824-45A6-A632-D8C2684D0172}" type="sibTrans" cxnId="{02C78672-65E2-4E1A-A14B-2B5CEEAC45AC}">
      <dgm:prSet/>
      <dgm:spPr/>
      <dgm:t>
        <a:bodyPr/>
        <a:lstStyle/>
        <a:p>
          <a:endParaRPr lang="zh-CN" altLang="en-US"/>
        </a:p>
      </dgm:t>
    </dgm:pt>
    <dgm:pt modelId="{9F0B6B56-091E-462F-9032-1D2B0D936F83}">
      <dgm:prSet/>
      <dgm:spPr/>
      <dgm:t>
        <a:bodyPr/>
        <a:lstStyle/>
        <a:p>
          <a:r>
            <a:rPr lang="zh-CN" altLang="zh-CN" dirty="0" smtClean="0"/>
            <a:t>输出功率的大小取决于负载的功率因数。负载功率因数小，造成发电设备资源和电能</a:t>
          </a:r>
          <a:r>
            <a:rPr lang="zh-CN" altLang="zh-CN" smtClean="0"/>
            <a:t>的浪费</a:t>
          </a:r>
          <a:endParaRPr lang="zh-CN" altLang="zh-CN" dirty="0" smtClean="0"/>
        </a:p>
      </dgm:t>
    </dgm:pt>
    <dgm:pt modelId="{E928F9F8-C0AD-4116-BA59-32979CCEDB47}" type="parTrans" cxnId="{B795D8B8-BF0D-4939-B72C-53D8D19BB431}">
      <dgm:prSet/>
      <dgm:spPr/>
      <dgm:t>
        <a:bodyPr/>
        <a:lstStyle/>
        <a:p>
          <a:endParaRPr lang="zh-CN" altLang="en-US"/>
        </a:p>
      </dgm:t>
    </dgm:pt>
    <dgm:pt modelId="{F1800532-918B-4AC8-94F5-D0AEBA3C57E3}" type="sibTrans" cxnId="{B795D8B8-BF0D-4939-B72C-53D8D19BB431}">
      <dgm:prSet/>
      <dgm:spPr/>
      <dgm:t>
        <a:bodyPr/>
        <a:lstStyle/>
        <a:p>
          <a:endParaRPr lang="zh-CN" altLang="en-US"/>
        </a:p>
      </dgm:t>
    </dgm:pt>
    <dgm:pt modelId="{CCB933B7-C63B-4161-ABB2-B62FE7CC8D1D}">
      <dgm:prSet/>
      <dgm:spPr/>
      <dgm:t>
        <a:bodyPr/>
        <a:lstStyle/>
        <a:p>
          <a:endParaRPr lang="en-US" altLang="zh-CN" dirty="0" smtClean="0"/>
        </a:p>
      </dgm:t>
    </dgm:pt>
    <dgm:pt modelId="{F3486C95-70C9-40D7-8BDC-A6B2F90DA8BA}" type="parTrans" cxnId="{6B3019F0-FEC0-440D-965B-2F0C30FC0C21}">
      <dgm:prSet/>
      <dgm:spPr/>
      <dgm:t>
        <a:bodyPr/>
        <a:lstStyle/>
        <a:p>
          <a:endParaRPr lang="zh-CN" altLang="en-US"/>
        </a:p>
      </dgm:t>
    </dgm:pt>
    <dgm:pt modelId="{7AF0702A-707B-4E8E-9181-BC1572A1AF64}" type="sibTrans" cxnId="{6B3019F0-FEC0-440D-965B-2F0C30FC0C21}">
      <dgm:prSet/>
      <dgm:spPr/>
      <dgm:t>
        <a:bodyPr/>
        <a:lstStyle/>
        <a:p>
          <a:endParaRPr lang="zh-CN" altLang="en-US"/>
        </a:p>
      </dgm:t>
    </dgm:pt>
    <dgm:pt modelId="{52C4ECBC-148B-4171-8D9D-846223C3C7A3}">
      <dgm:prSet/>
      <dgm:spPr/>
      <dgm:t>
        <a:bodyPr/>
        <a:lstStyle/>
        <a:p>
          <a:endParaRPr lang="en-US" altLang="zh-CN" dirty="0" smtClean="0"/>
        </a:p>
      </dgm:t>
    </dgm:pt>
    <dgm:pt modelId="{E1B3D5DB-4AE7-461E-A999-A85440E04D85}" type="parTrans" cxnId="{AF29EB4F-27F5-4EE5-91F4-5582523ADECD}">
      <dgm:prSet/>
      <dgm:spPr/>
      <dgm:t>
        <a:bodyPr/>
        <a:lstStyle/>
        <a:p>
          <a:endParaRPr lang="zh-CN" altLang="en-US"/>
        </a:p>
      </dgm:t>
    </dgm:pt>
    <dgm:pt modelId="{AC927E0C-2F58-4B1C-BF1F-B077A8DF492E}" type="sibTrans" cxnId="{AF29EB4F-27F5-4EE5-91F4-5582523ADECD}">
      <dgm:prSet/>
      <dgm:spPr/>
      <dgm:t>
        <a:bodyPr/>
        <a:lstStyle/>
        <a:p>
          <a:endParaRPr lang="zh-CN" altLang="en-US"/>
        </a:p>
      </dgm:t>
    </dgm:pt>
    <dgm:pt modelId="{4FF0867E-6582-4816-97D6-ED030AD4B2D7}" type="pres">
      <dgm:prSet presAssocID="{D8499507-AB94-4121-8C80-C58CA546FA87}" presName="linear" presStyleCnt="0">
        <dgm:presLayoutVars>
          <dgm:dir/>
          <dgm:animLvl val="lvl"/>
          <dgm:resizeHandles val="exact"/>
        </dgm:presLayoutVars>
      </dgm:prSet>
      <dgm:spPr/>
      <dgm:t>
        <a:bodyPr/>
        <a:lstStyle/>
        <a:p>
          <a:endParaRPr lang="zh-CN" altLang="en-US"/>
        </a:p>
      </dgm:t>
    </dgm:pt>
    <dgm:pt modelId="{35B283C8-E933-4475-B628-6D22BA66AAD5}" type="pres">
      <dgm:prSet presAssocID="{F6A96EEC-F14A-4B66-8A63-C66F5078BB8F}" presName="parentLin" presStyleCnt="0"/>
      <dgm:spPr/>
    </dgm:pt>
    <dgm:pt modelId="{230E16F8-6E15-4D23-AE84-6AE00771E949}" type="pres">
      <dgm:prSet presAssocID="{F6A96EEC-F14A-4B66-8A63-C66F5078BB8F}" presName="parentLeftMargin" presStyleLbl="node1" presStyleIdx="0" presStyleCnt="2"/>
      <dgm:spPr/>
      <dgm:t>
        <a:bodyPr/>
        <a:lstStyle/>
        <a:p>
          <a:endParaRPr lang="zh-CN" altLang="en-US"/>
        </a:p>
      </dgm:t>
    </dgm:pt>
    <dgm:pt modelId="{C37051BE-AA14-4D67-BCBA-31303A436EAE}" type="pres">
      <dgm:prSet presAssocID="{F6A96EEC-F14A-4B66-8A63-C66F5078BB8F}" presName="parentText" presStyleLbl="node1" presStyleIdx="0" presStyleCnt="2">
        <dgm:presLayoutVars>
          <dgm:chMax val="0"/>
          <dgm:bulletEnabled val="1"/>
        </dgm:presLayoutVars>
      </dgm:prSet>
      <dgm:spPr/>
      <dgm:t>
        <a:bodyPr/>
        <a:lstStyle/>
        <a:p>
          <a:endParaRPr lang="zh-CN" altLang="en-US"/>
        </a:p>
      </dgm:t>
    </dgm:pt>
    <dgm:pt modelId="{96D5DEA1-84A0-4FC2-8EA3-57162894C56E}" type="pres">
      <dgm:prSet presAssocID="{F6A96EEC-F14A-4B66-8A63-C66F5078BB8F}" presName="negativeSpace" presStyleCnt="0"/>
      <dgm:spPr/>
    </dgm:pt>
    <dgm:pt modelId="{101D1FE9-D889-4BBC-B2A2-8EC7072AE3CD}" type="pres">
      <dgm:prSet presAssocID="{F6A96EEC-F14A-4B66-8A63-C66F5078BB8F}" presName="childText" presStyleLbl="conFgAcc1" presStyleIdx="0" presStyleCnt="2">
        <dgm:presLayoutVars>
          <dgm:bulletEnabled val="1"/>
        </dgm:presLayoutVars>
      </dgm:prSet>
      <dgm:spPr/>
      <dgm:t>
        <a:bodyPr/>
        <a:lstStyle/>
        <a:p>
          <a:endParaRPr lang="zh-CN" altLang="en-US"/>
        </a:p>
      </dgm:t>
    </dgm:pt>
    <dgm:pt modelId="{6B4728A2-8158-4E5C-95ED-3F397669C794}" type="pres">
      <dgm:prSet presAssocID="{43D82F7B-89D7-497F-A49D-4C7F25116AF1}" presName="spaceBetweenRectangles" presStyleCnt="0"/>
      <dgm:spPr/>
    </dgm:pt>
    <dgm:pt modelId="{63B98F38-45E4-45ED-BAF1-C968A979CA85}" type="pres">
      <dgm:prSet presAssocID="{10C56767-E812-49BA-B6BC-9E4F5AB4691C}" presName="parentLin" presStyleCnt="0"/>
      <dgm:spPr/>
    </dgm:pt>
    <dgm:pt modelId="{AE16E1D0-3F64-4740-B5CF-71FC28DA4BB9}" type="pres">
      <dgm:prSet presAssocID="{10C56767-E812-49BA-B6BC-9E4F5AB4691C}" presName="parentLeftMargin" presStyleLbl="node1" presStyleIdx="0" presStyleCnt="2"/>
      <dgm:spPr/>
      <dgm:t>
        <a:bodyPr/>
        <a:lstStyle/>
        <a:p>
          <a:endParaRPr lang="zh-CN" altLang="en-US"/>
        </a:p>
      </dgm:t>
    </dgm:pt>
    <dgm:pt modelId="{F60C88BA-9C6D-4674-B502-18E46FBE33A4}" type="pres">
      <dgm:prSet presAssocID="{10C56767-E812-49BA-B6BC-9E4F5AB4691C}" presName="parentText" presStyleLbl="node1" presStyleIdx="1" presStyleCnt="2">
        <dgm:presLayoutVars>
          <dgm:chMax val="0"/>
          <dgm:bulletEnabled val="1"/>
        </dgm:presLayoutVars>
      </dgm:prSet>
      <dgm:spPr/>
      <dgm:t>
        <a:bodyPr/>
        <a:lstStyle/>
        <a:p>
          <a:endParaRPr lang="zh-CN" altLang="en-US"/>
        </a:p>
      </dgm:t>
    </dgm:pt>
    <dgm:pt modelId="{A74E70FC-5504-4C86-883E-7DE3C2BA7736}" type="pres">
      <dgm:prSet presAssocID="{10C56767-E812-49BA-B6BC-9E4F5AB4691C}" presName="negativeSpace" presStyleCnt="0"/>
      <dgm:spPr/>
    </dgm:pt>
    <dgm:pt modelId="{2436845D-596F-4CB6-9E32-728C0A6BB082}" type="pres">
      <dgm:prSet presAssocID="{10C56767-E812-49BA-B6BC-9E4F5AB4691C}" presName="childText" presStyleLbl="conFgAcc1" presStyleIdx="1" presStyleCnt="2">
        <dgm:presLayoutVars>
          <dgm:bulletEnabled val="1"/>
        </dgm:presLayoutVars>
      </dgm:prSet>
      <dgm:spPr/>
      <dgm:t>
        <a:bodyPr/>
        <a:lstStyle/>
        <a:p>
          <a:endParaRPr lang="zh-CN" altLang="en-US"/>
        </a:p>
      </dgm:t>
    </dgm:pt>
  </dgm:ptLst>
  <dgm:cxnLst>
    <dgm:cxn modelId="{B795D8B8-BF0D-4939-B72C-53D8D19BB431}" srcId="{10C56767-E812-49BA-B6BC-9E4F5AB4691C}" destId="{9F0B6B56-091E-462F-9032-1D2B0D936F83}" srcOrd="1" destOrd="0" parTransId="{E928F9F8-C0AD-4116-BA59-32979CCEDB47}" sibTransId="{F1800532-918B-4AC8-94F5-D0AEBA3C57E3}"/>
    <dgm:cxn modelId="{FC4B8E04-42AF-42CF-B283-FFCE309035F1}" type="presOf" srcId="{52C4ECBC-148B-4171-8D9D-846223C3C7A3}" destId="{101D1FE9-D889-4BBC-B2A2-8EC7072AE3CD}" srcOrd="0" destOrd="1" presId="urn:microsoft.com/office/officeart/2005/8/layout/list1"/>
    <dgm:cxn modelId="{D1615CE4-B80B-4CC2-8595-F7A2AB2AEADD}" type="presOf" srcId="{9F0B6B56-091E-462F-9032-1D2B0D936F83}" destId="{2436845D-596F-4CB6-9E32-728C0A6BB082}" srcOrd="0" destOrd="1" presId="urn:microsoft.com/office/officeart/2005/8/layout/list1"/>
    <dgm:cxn modelId="{344E160A-91A5-49B0-A679-5619E5D734E3}" type="presOf" srcId="{D8499507-AB94-4121-8C80-C58CA546FA87}" destId="{4FF0867E-6582-4816-97D6-ED030AD4B2D7}" srcOrd="0" destOrd="0" presId="urn:microsoft.com/office/officeart/2005/8/layout/list1"/>
    <dgm:cxn modelId="{18C6E4B1-CA97-4544-B1EC-7F24EF078574}" srcId="{F6A96EEC-F14A-4B66-8A63-C66F5078BB8F}" destId="{8BA38DA4-6E5A-4587-8228-FB6B35860DE5}" srcOrd="2" destOrd="0" parTransId="{A017D6C1-88BD-4C7B-A40E-13C592BCAF14}" sibTransId="{CFDA990C-328F-4598-AB23-11369E82B8E8}"/>
    <dgm:cxn modelId="{975570C4-07BB-4643-B6A2-CBE5C3D65DF4}" type="presOf" srcId="{F6A96EEC-F14A-4B66-8A63-C66F5078BB8F}" destId="{230E16F8-6E15-4D23-AE84-6AE00771E949}" srcOrd="0" destOrd="0" presId="urn:microsoft.com/office/officeart/2005/8/layout/list1"/>
    <dgm:cxn modelId="{6906191D-FD8E-4C2F-B170-66C1BB61048C}" srcId="{D8499507-AB94-4121-8C80-C58CA546FA87}" destId="{F6A96EEC-F14A-4B66-8A63-C66F5078BB8F}" srcOrd="0" destOrd="0" parTransId="{ECB5B474-09C2-4ED1-B391-1496DF1EE5CE}" sibTransId="{43D82F7B-89D7-497F-A49D-4C7F25116AF1}"/>
    <dgm:cxn modelId="{AF29EB4F-27F5-4EE5-91F4-5582523ADECD}" srcId="{F6A96EEC-F14A-4B66-8A63-C66F5078BB8F}" destId="{52C4ECBC-148B-4171-8D9D-846223C3C7A3}" srcOrd="1" destOrd="0" parTransId="{E1B3D5DB-4AE7-461E-A999-A85440E04D85}" sibTransId="{AC927E0C-2F58-4B1C-BF1F-B077A8DF492E}"/>
    <dgm:cxn modelId="{02C78672-65E2-4E1A-A14B-2B5CEEAC45AC}" srcId="{10C56767-E812-49BA-B6BC-9E4F5AB4691C}" destId="{80EDB3AE-5479-4259-A2E6-F7646C72329F}" srcOrd="0" destOrd="0" parTransId="{CE94AB2F-8520-4B10-9002-13EE9C266BB5}" sibTransId="{3658FE16-1824-45A6-A632-D8C2684D0172}"/>
    <dgm:cxn modelId="{04025F01-36E5-420C-ACAB-DD28207C75AF}" type="presOf" srcId="{8BA38DA4-6E5A-4587-8228-FB6B35860DE5}" destId="{101D1FE9-D889-4BBC-B2A2-8EC7072AE3CD}" srcOrd="0" destOrd="2" presId="urn:microsoft.com/office/officeart/2005/8/layout/list1"/>
    <dgm:cxn modelId="{D8553060-FD93-465D-A753-0D67B47BA15F}" srcId="{D8499507-AB94-4121-8C80-C58CA546FA87}" destId="{10C56767-E812-49BA-B6BC-9E4F5AB4691C}" srcOrd="1" destOrd="0" parTransId="{AA5DAD52-427E-4381-A36D-33FEEFFBBB63}" sibTransId="{04CB3333-B14D-4AAB-A5B5-6BB3FAAC8DF0}"/>
    <dgm:cxn modelId="{3C7480FB-B8CA-42CC-84E7-C127D3A6812F}" type="presOf" srcId="{10C56767-E812-49BA-B6BC-9E4F5AB4691C}" destId="{F60C88BA-9C6D-4674-B502-18E46FBE33A4}" srcOrd="1" destOrd="0" presId="urn:microsoft.com/office/officeart/2005/8/layout/list1"/>
    <dgm:cxn modelId="{6B3019F0-FEC0-440D-965B-2F0C30FC0C21}" srcId="{F6A96EEC-F14A-4B66-8A63-C66F5078BB8F}" destId="{CCB933B7-C63B-4161-ABB2-B62FE7CC8D1D}" srcOrd="0" destOrd="0" parTransId="{F3486C95-70C9-40D7-8BDC-A6B2F90DA8BA}" sibTransId="{7AF0702A-707B-4E8E-9181-BC1572A1AF64}"/>
    <dgm:cxn modelId="{E6A57DD2-9E1E-48E5-B2F3-13F1F7FC147B}" type="presOf" srcId="{F6A96EEC-F14A-4B66-8A63-C66F5078BB8F}" destId="{C37051BE-AA14-4D67-BCBA-31303A436EAE}" srcOrd="1" destOrd="0" presId="urn:microsoft.com/office/officeart/2005/8/layout/list1"/>
    <dgm:cxn modelId="{AC953D39-DEFF-4ECD-8827-C2F23EF36D15}" type="presOf" srcId="{10C56767-E812-49BA-B6BC-9E4F5AB4691C}" destId="{AE16E1D0-3F64-4740-B5CF-71FC28DA4BB9}" srcOrd="0" destOrd="0" presId="urn:microsoft.com/office/officeart/2005/8/layout/list1"/>
    <dgm:cxn modelId="{CA5EA3A4-4E00-4964-8E7D-0C2BD514DD4D}" type="presOf" srcId="{80EDB3AE-5479-4259-A2E6-F7646C72329F}" destId="{2436845D-596F-4CB6-9E32-728C0A6BB082}" srcOrd="0" destOrd="0" presId="urn:microsoft.com/office/officeart/2005/8/layout/list1"/>
    <dgm:cxn modelId="{2976DF1D-1ED1-4415-83B0-3141DE669974}" type="presOf" srcId="{CCB933B7-C63B-4161-ABB2-B62FE7CC8D1D}" destId="{101D1FE9-D889-4BBC-B2A2-8EC7072AE3CD}" srcOrd="0" destOrd="0" presId="urn:microsoft.com/office/officeart/2005/8/layout/list1"/>
    <dgm:cxn modelId="{3F2116A3-6604-4771-AC05-D00A55E193B1}" type="presParOf" srcId="{4FF0867E-6582-4816-97D6-ED030AD4B2D7}" destId="{35B283C8-E933-4475-B628-6D22BA66AAD5}" srcOrd="0" destOrd="0" presId="urn:microsoft.com/office/officeart/2005/8/layout/list1"/>
    <dgm:cxn modelId="{4EB121F0-BE96-40B8-B024-CC30A3E3D348}" type="presParOf" srcId="{35B283C8-E933-4475-B628-6D22BA66AAD5}" destId="{230E16F8-6E15-4D23-AE84-6AE00771E949}" srcOrd="0" destOrd="0" presId="urn:microsoft.com/office/officeart/2005/8/layout/list1"/>
    <dgm:cxn modelId="{52AF3167-0CFD-4CBF-A419-5C77DF1DD83A}" type="presParOf" srcId="{35B283C8-E933-4475-B628-6D22BA66AAD5}" destId="{C37051BE-AA14-4D67-BCBA-31303A436EAE}" srcOrd="1" destOrd="0" presId="urn:microsoft.com/office/officeart/2005/8/layout/list1"/>
    <dgm:cxn modelId="{334BFB2F-3A53-4892-86C2-E4EDEA077D5E}" type="presParOf" srcId="{4FF0867E-6582-4816-97D6-ED030AD4B2D7}" destId="{96D5DEA1-84A0-4FC2-8EA3-57162894C56E}" srcOrd="1" destOrd="0" presId="urn:microsoft.com/office/officeart/2005/8/layout/list1"/>
    <dgm:cxn modelId="{30111CD3-EB34-4CE8-9F7A-4D6285A6671B}" type="presParOf" srcId="{4FF0867E-6582-4816-97D6-ED030AD4B2D7}" destId="{101D1FE9-D889-4BBC-B2A2-8EC7072AE3CD}" srcOrd="2" destOrd="0" presId="urn:microsoft.com/office/officeart/2005/8/layout/list1"/>
    <dgm:cxn modelId="{87F868FA-4EF6-4577-A40F-85223A987D8B}" type="presParOf" srcId="{4FF0867E-6582-4816-97D6-ED030AD4B2D7}" destId="{6B4728A2-8158-4E5C-95ED-3F397669C794}" srcOrd="3" destOrd="0" presId="urn:microsoft.com/office/officeart/2005/8/layout/list1"/>
    <dgm:cxn modelId="{183B6AE6-F07C-48B5-A943-C647C606E809}" type="presParOf" srcId="{4FF0867E-6582-4816-97D6-ED030AD4B2D7}" destId="{63B98F38-45E4-45ED-BAF1-C968A979CA85}" srcOrd="4" destOrd="0" presId="urn:microsoft.com/office/officeart/2005/8/layout/list1"/>
    <dgm:cxn modelId="{8AE91603-08BF-493B-AC30-79F846054AC5}" type="presParOf" srcId="{63B98F38-45E4-45ED-BAF1-C968A979CA85}" destId="{AE16E1D0-3F64-4740-B5CF-71FC28DA4BB9}" srcOrd="0" destOrd="0" presId="urn:microsoft.com/office/officeart/2005/8/layout/list1"/>
    <dgm:cxn modelId="{6111B053-24B6-4F79-956F-A0DC1DDE823F}" type="presParOf" srcId="{63B98F38-45E4-45ED-BAF1-C968A979CA85}" destId="{F60C88BA-9C6D-4674-B502-18E46FBE33A4}" srcOrd="1" destOrd="0" presId="urn:microsoft.com/office/officeart/2005/8/layout/list1"/>
    <dgm:cxn modelId="{C00265FB-5C63-4759-967A-CBC338FADFCF}" type="presParOf" srcId="{4FF0867E-6582-4816-97D6-ED030AD4B2D7}" destId="{A74E70FC-5504-4C86-883E-7DE3C2BA7736}" srcOrd="5" destOrd="0" presId="urn:microsoft.com/office/officeart/2005/8/layout/list1"/>
    <dgm:cxn modelId="{4F7982B1-2241-42C4-A411-D3C334461FFB}" type="presParOf" srcId="{4FF0867E-6582-4816-97D6-ED030AD4B2D7}" destId="{2436845D-596F-4CB6-9E32-728C0A6BB082}" srcOrd="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3F70C52-7170-452D-BDE2-122091509105}" type="doc">
      <dgm:prSet loTypeId="urn:microsoft.com/office/officeart/2005/8/layout/default" loCatId="list" qsTypeId="urn:microsoft.com/office/officeart/2005/8/quickstyle/simple2" qsCatId="simple" csTypeId="urn:microsoft.com/office/officeart/2005/8/colors/accent5_1" csCatId="accent5" phldr="1"/>
      <dgm:spPr/>
      <dgm:t>
        <a:bodyPr/>
        <a:lstStyle/>
        <a:p>
          <a:endParaRPr lang="zh-CN" altLang="en-US"/>
        </a:p>
      </dgm:t>
    </dgm:pt>
    <dgm:pt modelId="{AAD9BA3A-7EF1-492E-BDB1-4C63C9C6B80A}">
      <dgm:prSet phldrT="[文本]"/>
      <dgm:spPr/>
      <dgm:t>
        <a:bodyPr/>
        <a:lstStyle/>
        <a:p>
          <a:pPr algn="l"/>
          <a:r>
            <a:rPr lang="zh-CN" altLang="zh-CN" dirty="0" smtClean="0"/>
            <a:t>（</a:t>
          </a:r>
          <a:r>
            <a:rPr lang="en-US" altLang="zh-CN" dirty="0" smtClean="0"/>
            <a:t>1</a:t>
          </a:r>
          <a:r>
            <a:rPr lang="zh-CN" altLang="zh-CN" dirty="0" smtClean="0"/>
            <a:t>）当电路的感抗大于容抗，即</a:t>
          </a:r>
          <a:r>
            <a:rPr lang="en-US" altLang="zh-CN" i="1" dirty="0" smtClean="0"/>
            <a:t>X</a:t>
          </a:r>
          <a:r>
            <a:rPr lang="en-US" altLang="zh-CN" i="1" baseline="-25000" dirty="0" smtClean="0"/>
            <a:t>L</a:t>
          </a:r>
          <a:r>
            <a:rPr lang="zh-CN" altLang="zh-CN" dirty="0" smtClean="0"/>
            <a:t>﹥</a:t>
          </a:r>
          <a:r>
            <a:rPr lang="en-US" altLang="zh-CN" i="1" dirty="0" smtClean="0"/>
            <a:t>X</a:t>
          </a:r>
          <a:r>
            <a:rPr lang="en-US" altLang="zh-CN" i="1" baseline="-25000" dirty="0" smtClean="0"/>
            <a:t>C</a:t>
          </a:r>
          <a:r>
            <a:rPr lang="zh-CN" altLang="zh-CN" dirty="0" smtClean="0"/>
            <a:t>，</a:t>
          </a:r>
          <a:r>
            <a:rPr lang="en-US" altLang="zh-CN" i="1" dirty="0" smtClean="0"/>
            <a:t>X</a:t>
          </a:r>
          <a:r>
            <a:rPr lang="zh-CN" altLang="zh-CN" dirty="0" smtClean="0"/>
            <a:t>﹥</a:t>
          </a:r>
          <a:r>
            <a:rPr lang="en-US" altLang="zh-CN" dirty="0" smtClean="0"/>
            <a:t>0</a:t>
          </a:r>
          <a:r>
            <a:rPr lang="zh-CN" altLang="zh-CN" dirty="0" smtClean="0"/>
            <a:t>，</a:t>
          </a:r>
          <a:r>
            <a:rPr lang="en-US" altLang="zh-CN" i="1" dirty="0" smtClean="0"/>
            <a:t>φ</a:t>
          </a:r>
          <a:r>
            <a:rPr lang="zh-CN" altLang="zh-CN" dirty="0" smtClean="0"/>
            <a:t>﹥</a:t>
          </a:r>
          <a:r>
            <a:rPr lang="en-US" altLang="zh-CN" dirty="0" smtClean="0"/>
            <a:t>0</a:t>
          </a:r>
          <a:r>
            <a:rPr lang="zh-CN" altLang="zh-CN" dirty="0" smtClean="0"/>
            <a:t>，</a:t>
          </a:r>
          <a:r>
            <a:rPr lang="en-US" altLang="zh-CN" i="1" dirty="0" smtClean="0"/>
            <a:t>U</a:t>
          </a:r>
          <a:r>
            <a:rPr lang="en-US" altLang="zh-CN" i="1" baseline="-25000" dirty="0" smtClean="0"/>
            <a:t>L</a:t>
          </a:r>
          <a:r>
            <a:rPr lang="zh-CN" altLang="zh-CN" dirty="0" smtClean="0"/>
            <a:t>﹥</a:t>
          </a:r>
          <a:r>
            <a:rPr lang="en-US" altLang="zh-CN" i="1" dirty="0" smtClean="0"/>
            <a:t>U</a:t>
          </a:r>
          <a:r>
            <a:rPr lang="en-US" altLang="zh-CN" i="1" baseline="-25000" dirty="0" smtClean="0"/>
            <a:t>C</a:t>
          </a:r>
          <a:r>
            <a:rPr lang="en-US" altLang="zh-CN" baseline="-25000" dirty="0" smtClean="0"/>
            <a:t> </a:t>
          </a:r>
          <a:r>
            <a:rPr lang="zh-CN" altLang="zh-CN" dirty="0" smtClean="0"/>
            <a:t>，电路的总电压超前电流一个</a:t>
          </a:r>
          <a:r>
            <a:rPr lang="en-US" altLang="zh-CN" i="1" dirty="0" smtClean="0"/>
            <a:t>φ</a:t>
          </a:r>
          <a:r>
            <a:rPr lang="zh-CN" altLang="zh-CN" dirty="0" smtClean="0"/>
            <a:t>角，电路呈感性</a:t>
          </a:r>
          <a:endParaRPr lang="zh-CN" altLang="en-US" dirty="0"/>
        </a:p>
      </dgm:t>
    </dgm:pt>
    <dgm:pt modelId="{DFC5CA23-D2A7-476F-A9EE-5C92C38F5A2C}" type="parTrans" cxnId="{093D9829-81BD-47B9-AD1A-EFA8EB854B60}">
      <dgm:prSet/>
      <dgm:spPr/>
      <dgm:t>
        <a:bodyPr/>
        <a:lstStyle/>
        <a:p>
          <a:endParaRPr lang="zh-CN" altLang="en-US"/>
        </a:p>
      </dgm:t>
    </dgm:pt>
    <dgm:pt modelId="{26C2CB84-DB8A-482A-9F30-972A4392CCB7}" type="sibTrans" cxnId="{093D9829-81BD-47B9-AD1A-EFA8EB854B60}">
      <dgm:prSet/>
      <dgm:spPr/>
      <dgm:t>
        <a:bodyPr/>
        <a:lstStyle/>
        <a:p>
          <a:endParaRPr lang="zh-CN" altLang="en-US"/>
        </a:p>
      </dgm:t>
    </dgm:pt>
    <dgm:pt modelId="{D4CDE174-61B3-4991-8B2C-D5DAC5EAE953}">
      <dgm:prSet/>
      <dgm:spPr/>
      <dgm:t>
        <a:bodyPr/>
        <a:lstStyle/>
        <a:p>
          <a:pPr algn="l"/>
          <a:r>
            <a:rPr lang="zh-CN" altLang="zh-CN" smtClean="0"/>
            <a:t>（</a:t>
          </a:r>
          <a:r>
            <a:rPr lang="en-US" altLang="zh-CN" smtClean="0"/>
            <a:t>2</a:t>
          </a:r>
          <a:r>
            <a:rPr lang="zh-CN" altLang="zh-CN" smtClean="0"/>
            <a:t>）当电路的感抗小于容抗，即</a:t>
          </a:r>
          <a:r>
            <a:rPr lang="en-US" altLang="zh-CN" i="1" smtClean="0"/>
            <a:t>X</a:t>
          </a:r>
          <a:r>
            <a:rPr lang="en-US" altLang="zh-CN" i="1" baseline="-25000" smtClean="0"/>
            <a:t>L</a:t>
          </a:r>
          <a:r>
            <a:rPr lang="zh-CN" altLang="zh-CN" smtClean="0"/>
            <a:t>﹤</a:t>
          </a:r>
          <a:r>
            <a:rPr lang="en-US" altLang="zh-CN" i="1" smtClean="0"/>
            <a:t>X</a:t>
          </a:r>
          <a:r>
            <a:rPr lang="en-US" altLang="zh-CN" i="1" baseline="-25000" smtClean="0"/>
            <a:t>C</a:t>
          </a:r>
          <a:r>
            <a:rPr lang="zh-CN" altLang="zh-CN" smtClean="0"/>
            <a:t>，</a:t>
          </a:r>
          <a:r>
            <a:rPr lang="en-US" altLang="zh-CN" i="1" smtClean="0"/>
            <a:t>X</a:t>
          </a:r>
          <a:r>
            <a:rPr lang="zh-CN" altLang="zh-CN" smtClean="0"/>
            <a:t>﹤</a:t>
          </a:r>
          <a:r>
            <a:rPr lang="en-US" altLang="zh-CN" smtClean="0"/>
            <a:t>0</a:t>
          </a:r>
          <a:r>
            <a:rPr lang="zh-CN" altLang="zh-CN" smtClean="0"/>
            <a:t>，</a:t>
          </a:r>
          <a:r>
            <a:rPr lang="en-US" altLang="zh-CN" i="1" smtClean="0"/>
            <a:t>φ</a:t>
          </a:r>
          <a:r>
            <a:rPr lang="zh-CN" altLang="zh-CN" smtClean="0"/>
            <a:t>﹤</a:t>
          </a:r>
          <a:r>
            <a:rPr lang="en-US" altLang="zh-CN" smtClean="0"/>
            <a:t>0</a:t>
          </a:r>
          <a:r>
            <a:rPr lang="zh-CN" altLang="zh-CN" smtClean="0"/>
            <a:t>，</a:t>
          </a:r>
          <a:r>
            <a:rPr lang="en-US" altLang="zh-CN" i="1" smtClean="0"/>
            <a:t>U</a:t>
          </a:r>
          <a:r>
            <a:rPr lang="en-US" altLang="zh-CN" i="1" baseline="-25000" smtClean="0"/>
            <a:t>L</a:t>
          </a:r>
          <a:r>
            <a:rPr lang="zh-CN" altLang="zh-CN" smtClean="0"/>
            <a:t>﹤</a:t>
          </a:r>
          <a:r>
            <a:rPr lang="en-US" altLang="zh-CN" i="1" smtClean="0"/>
            <a:t>U</a:t>
          </a:r>
          <a:r>
            <a:rPr lang="en-US" altLang="zh-CN" i="1" baseline="-25000" smtClean="0"/>
            <a:t>C</a:t>
          </a:r>
          <a:r>
            <a:rPr lang="en-US" altLang="zh-CN" baseline="-25000" smtClean="0"/>
            <a:t> </a:t>
          </a:r>
          <a:r>
            <a:rPr lang="zh-CN" altLang="zh-CN" smtClean="0"/>
            <a:t>，电路的总电压落后电流一个</a:t>
          </a:r>
          <a:r>
            <a:rPr lang="en-US" altLang="zh-CN" i="1" smtClean="0"/>
            <a:t>φ</a:t>
          </a:r>
          <a:r>
            <a:rPr lang="zh-CN" altLang="zh-CN" smtClean="0"/>
            <a:t>角，电路呈容性，</a:t>
          </a:r>
          <a:endParaRPr lang="en-US" altLang="zh-CN" dirty="0" smtClean="0"/>
        </a:p>
      </dgm:t>
    </dgm:pt>
    <dgm:pt modelId="{DEAB4FD3-0F16-461E-BC7B-DFE0464FED92}" type="parTrans" cxnId="{0FDEC32C-67E2-48D1-A627-C01AC3669697}">
      <dgm:prSet/>
      <dgm:spPr/>
      <dgm:t>
        <a:bodyPr/>
        <a:lstStyle/>
        <a:p>
          <a:endParaRPr lang="zh-CN" altLang="en-US"/>
        </a:p>
      </dgm:t>
    </dgm:pt>
    <dgm:pt modelId="{A4DC5D94-51DD-4600-B11C-061BBCBA6039}" type="sibTrans" cxnId="{0FDEC32C-67E2-48D1-A627-C01AC3669697}">
      <dgm:prSet/>
      <dgm:spPr/>
      <dgm:t>
        <a:bodyPr/>
        <a:lstStyle/>
        <a:p>
          <a:endParaRPr lang="zh-CN" altLang="en-US"/>
        </a:p>
      </dgm:t>
    </dgm:pt>
    <dgm:pt modelId="{4D2E8467-5075-4940-A5DA-539D29B17F2A}">
      <dgm:prSet/>
      <dgm:spPr/>
      <dgm:t>
        <a:bodyPr/>
        <a:lstStyle/>
        <a:p>
          <a:pPr algn="l"/>
          <a:r>
            <a:rPr lang="zh-CN" altLang="zh-CN" dirty="0" smtClean="0"/>
            <a:t>（</a:t>
          </a:r>
          <a:r>
            <a:rPr lang="en-US" altLang="zh-CN" dirty="0" smtClean="0"/>
            <a:t>3</a:t>
          </a:r>
          <a:r>
            <a:rPr lang="zh-CN" altLang="zh-CN" dirty="0" smtClean="0"/>
            <a:t>）当电路中的感抗与容抗相等，即</a:t>
          </a:r>
          <a:r>
            <a:rPr lang="en-US" altLang="zh-CN" i="1" dirty="0" smtClean="0"/>
            <a:t>X</a:t>
          </a:r>
          <a:r>
            <a:rPr lang="en-US" altLang="zh-CN" i="1" baseline="-25000" dirty="0" smtClean="0"/>
            <a:t>L </a:t>
          </a:r>
          <a:r>
            <a:rPr lang="en-US" altLang="zh-CN" dirty="0" smtClean="0"/>
            <a:t>=</a:t>
          </a:r>
          <a:r>
            <a:rPr lang="en-US" altLang="zh-CN" baseline="-25000" dirty="0" smtClean="0"/>
            <a:t> </a:t>
          </a:r>
          <a:r>
            <a:rPr lang="en-US" altLang="zh-CN" i="1" dirty="0" smtClean="0"/>
            <a:t>X</a:t>
          </a:r>
          <a:r>
            <a:rPr lang="en-US" altLang="zh-CN" i="1" baseline="-25000" dirty="0" smtClean="0"/>
            <a:t>C</a:t>
          </a:r>
          <a:r>
            <a:rPr lang="zh-CN" altLang="zh-CN" dirty="0" smtClean="0"/>
            <a:t>，</a:t>
          </a:r>
          <a:r>
            <a:rPr lang="en-US" altLang="zh-CN" i="1" dirty="0" smtClean="0"/>
            <a:t>X</a:t>
          </a:r>
          <a:r>
            <a:rPr lang="en-US" altLang="zh-CN" i="1" baseline="30000" dirty="0" smtClean="0"/>
            <a:t> </a:t>
          </a:r>
          <a:r>
            <a:rPr lang="en-US" altLang="zh-CN" dirty="0" smtClean="0"/>
            <a:t>=</a:t>
          </a:r>
          <a:r>
            <a:rPr lang="en-US" altLang="zh-CN" baseline="30000" dirty="0" smtClean="0"/>
            <a:t> </a:t>
          </a:r>
          <a:r>
            <a:rPr lang="en-US" altLang="zh-CN" dirty="0" smtClean="0"/>
            <a:t>0</a:t>
          </a:r>
          <a:r>
            <a:rPr lang="zh-CN" altLang="zh-CN" dirty="0" smtClean="0"/>
            <a:t>，</a:t>
          </a:r>
          <a:r>
            <a:rPr lang="en-US" altLang="zh-CN" i="1" dirty="0" smtClean="0"/>
            <a:t>φ</a:t>
          </a:r>
          <a:r>
            <a:rPr lang="en-US" altLang="zh-CN" i="1" baseline="30000" dirty="0" smtClean="0"/>
            <a:t> </a:t>
          </a:r>
          <a:r>
            <a:rPr lang="en-US" altLang="zh-CN" i="1" dirty="0" smtClean="0"/>
            <a:t>=</a:t>
          </a:r>
          <a:r>
            <a:rPr lang="en-US" altLang="zh-CN" dirty="0" smtClean="0"/>
            <a:t>0</a:t>
          </a:r>
          <a:r>
            <a:rPr lang="zh-CN" altLang="zh-CN" dirty="0" smtClean="0"/>
            <a:t>，</a:t>
          </a:r>
          <a:r>
            <a:rPr lang="en-US" altLang="zh-CN" i="1" dirty="0" smtClean="0"/>
            <a:t>U</a:t>
          </a:r>
          <a:r>
            <a:rPr lang="en-US" altLang="zh-CN" i="1" baseline="-25000" dirty="0" smtClean="0"/>
            <a:t>L </a:t>
          </a:r>
          <a:r>
            <a:rPr lang="en-US" altLang="zh-CN" dirty="0" smtClean="0"/>
            <a:t>=</a:t>
          </a:r>
          <a:r>
            <a:rPr lang="en-US" altLang="zh-CN" baseline="30000" dirty="0" smtClean="0"/>
            <a:t> </a:t>
          </a:r>
          <a:r>
            <a:rPr lang="en-US" altLang="zh-CN" i="1" dirty="0" smtClean="0"/>
            <a:t>U</a:t>
          </a:r>
          <a:r>
            <a:rPr lang="en-US" altLang="zh-CN" i="1" baseline="-25000" dirty="0" smtClean="0"/>
            <a:t>C</a:t>
          </a:r>
          <a:r>
            <a:rPr lang="en-US" altLang="zh-CN" baseline="-25000" dirty="0" smtClean="0"/>
            <a:t> </a:t>
          </a:r>
          <a:r>
            <a:rPr lang="zh-CN" altLang="zh-CN" dirty="0" smtClean="0"/>
            <a:t>，此时电路中的总电流和总电压同相位，电路呈阻性，这种状态称为串联谐振</a:t>
          </a:r>
          <a:endParaRPr lang="zh-CN" altLang="en-US" dirty="0"/>
        </a:p>
      </dgm:t>
    </dgm:pt>
    <dgm:pt modelId="{9A4F8E47-48E6-49B7-BD29-FF0B65BFDFEE}" type="parTrans" cxnId="{880DA77D-64AC-49EB-B742-8C2E6B02CCF8}">
      <dgm:prSet/>
      <dgm:spPr/>
      <dgm:t>
        <a:bodyPr/>
        <a:lstStyle/>
        <a:p>
          <a:endParaRPr lang="zh-CN" altLang="en-US"/>
        </a:p>
      </dgm:t>
    </dgm:pt>
    <dgm:pt modelId="{B425F4A2-1D96-4966-B332-E9B590B7820F}" type="sibTrans" cxnId="{880DA77D-64AC-49EB-B742-8C2E6B02CCF8}">
      <dgm:prSet/>
      <dgm:spPr/>
      <dgm:t>
        <a:bodyPr/>
        <a:lstStyle/>
        <a:p>
          <a:endParaRPr lang="zh-CN" altLang="en-US"/>
        </a:p>
      </dgm:t>
    </dgm:pt>
    <dgm:pt modelId="{DBB9AFA2-13FE-49F5-98B5-82E236CD1A7D}" type="pres">
      <dgm:prSet presAssocID="{53F70C52-7170-452D-BDE2-122091509105}" presName="diagram" presStyleCnt="0">
        <dgm:presLayoutVars>
          <dgm:dir/>
          <dgm:resizeHandles val="exact"/>
        </dgm:presLayoutVars>
      </dgm:prSet>
      <dgm:spPr/>
      <dgm:t>
        <a:bodyPr/>
        <a:lstStyle/>
        <a:p>
          <a:endParaRPr lang="zh-CN" altLang="en-US"/>
        </a:p>
      </dgm:t>
    </dgm:pt>
    <dgm:pt modelId="{7EB72F6C-FFF4-480E-B799-785BA94F7792}" type="pres">
      <dgm:prSet presAssocID="{AAD9BA3A-7EF1-492E-BDB1-4C63C9C6B80A}" presName="node" presStyleLbl="node1" presStyleIdx="0" presStyleCnt="3">
        <dgm:presLayoutVars>
          <dgm:bulletEnabled val="1"/>
        </dgm:presLayoutVars>
      </dgm:prSet>
      <dgm:spPr/>
      <dgm:t>
        <a:bodyPr/>
        <a:lstStyle/>
        <a:p>
          <a:endParaRPr lang="zh-CN" altLang="en-US"/>
        </a:p>
      </dgm:t>
    </dgm:pt>
    <dgm:pt modelId="{99CA2A18-AA4E-4F87-92FE-1BAB1A6AD373}" type="pres">
      <dgm:prSet presAssocID="{26C2CB84-DB8A-482A-9F30-972A4392CCB7}" presName="sibTrans" presStyleCnt="0"/>
      <dgm:spPr/>
    </dgm:pt>
    <dgm:pt modelId="{AFB36E8D-D8E9-4FB4-90F7-AB0A5497DF12}" type="pres">
      <dgm:prSet presAssocID="{D4CDE174-61B3-4991-8B2C-D5DAC5EAE953}" presName="node" presStyleLbl="node1" presStyleIdx="1" presStyleCnt="3">
        <dgm:presLayoutVars>
          <dgm:bulletEnabled val="1"/>
        </dgm:presLayoutVars>
      </dgm:prSet>
      <dgm:spPr/>
      <dgm:t>
        <a:bodyPr/>
        <a:lstStyle/>
        <a:p>
          <a:endParaRPr lang="zh-CN" altLang="en-US"/>
        </a:p>
      </dgm:t>
    </dgm:pt>
    <dgm:pt modelId="{E70254E3-1F11-4D1C-8265-840B42FEE1BB}" type="pres">
      <dgm:prSet presAssocID="{A4DC5D94-51DD-4600-B11C-061BBCBA6039}" presName="sibTrans" presStyleCnt="0"/>
      <dgm:spPr/>
    </dgm:pt>
    <dgm:pt modelId="{210B1028-9523-428E-8630-A634130F2E39}" type="pres">
      <dgm:prSet presAssocID="{4D2E8467-5075-4940-A5DA-539D29B17F2A}" presName="node" presStyleLbl="node1" presStyleIdx="2" presStyleCnt="3">
        <dgm:presLayoutVars>
          <dgm:bulletEnabled val="1"/>
        </dgm:presLayoutVars>
      </dgm:prSet>
      <dgm:spPr/>
      <dgm:t>
        <a:bodyPr/>
        <a:lstStyle/>
        <a:p>
          <a:endParaRPr lang="zh-CN" altLang="en-US"/>
        </a:p>
      </dgm:t>
    </dgm:pt>
  </dgm:ptLst>
  <dgm:cxnLst>
    <dgm:cxn modelId="{093D9829-81BD-47B9-AD1A-EFA8EB854B60}" srcId="{53F70C52-7170-452D-BDE2-122091509105}" destId="{AAD9BA3A-7EF1-492E-BDB1-4C63C9C6B80A}" srcOrd="0" destOrd="0" parTransId="{DFC5CA23-D2A7-476F-A9EE-5C92C38F5A2C}" sibTransId="{26C2CB84-DB8A-482A-9F30-972A4392CCB7}"/>
    <dgm:cxn modelId="{1BDDA2E1-5C49-48D3-A4D4-C9C643C8422E}" type="presOf" srcId="{AAD9BA3A-7EF1-492E-BDB1-4C63C9C6B80A}" destId="{7EB72F6C-FFF4-480E-B799-785BA94F7792}" srcOrd="0" destOrd="0" presId="urn:microsoft.com/office/officeart/2005/8/layout/default"/>
    <dgm:cxn modelId="{050EDC1B-440C-470A-9760-316EA4A85855}" type="presOf" srcId="{53F70C52-7170-452D-BDE2-122091509105}" destId="{DBB9AFA2-13FE-49F5-98B5-82E236CD1A7D}" srcOrd="0" destOrd="0" presId="urn:microsoft.com/office/officeart/2005/8/layout/default"/>
    <dgm:cxn modelId="{8979BB82-801F-4A85-9235-9F621B1A035C}" type="presOf" srcId="{4D2E8467-5075-4940-A5DA-539D29B17F2A}" destId="{210B1028-9523-428E-8630-A634130F2E39}" srcOrd="0" destOrd="0" presId="urn:microsoft.com/office/officeart/2005/8/layout/default"/>
    <dgm:cxn modelId="{7C8373AF-94DB-4C89-B1C9-778CE14ED6F8}" type="presOf" srcId="{D4CDE174-61B3-4991-8B2C-D5DAC5EAE953}" destId="{AFB36E8D-D8E9-4FB4-90F7-AB0A5497DF12}" srcOrd="0" destOrd="0" presId="urn:microsoft.com/office/officeart/2005/8/layout/default"/>
    <dgm:cxn modelId="{0FDEC32C-67E2-48D1-A627-C01AC3669697}" srcId="{53F70C52-7170-452D-BDE2-122091509105}" destId="{D4CDE174-61B3-4991-8B2C-D5DAC5EAE953}" srcOrd="1" destOrd="0" parTransId="{DEAB4FD3-0F16-461E-BC7B-DFE0464FED92}" sibTransId="{A4DC5D94-51DD-4600-B11C-061BBCBA6039}"/>
    <dgm:cxn modelId="{880DA77D-64AC-49EB-B742-8C2E6B02CCF8}" srcId="{53F70C52-7170-452D-BDE2-122091509105}" destId="{4D2E8467-5075-4940-A5DA-539D29B17F2A}" srcOrd="2" destOrd="0" parTransId="{9A4F8E47-48E6-49B7-BD29-FF0B65BFDFEE}" sibTransId="{B425F4A2-1D96-4966-B332-E9B590B7820F}"/>
    <dgm:cxn modelId="{4565BBCE-244B-4354-BE5D-3DB7131BF875}" type="presParOf" srcId="{DBB9AFA2-13FE-49F5-98B5-82E236CD1A7D}" destId="{7EB72F6C-FFF4-480E-B799-785BA94F7792}" srcOrd="0" destOrd="0" presId="urn:microsoft.com/office/officeart/2005/8/layout/default"/>
    <dgm:cxn modelId="{0B06BE57-5FC3-495A-94B5-AC460ABE0580}" type="presParOf" srcId="{DBB9AFA2-13FE-49F5-98B5-82E236CD1A7D}" destId="{99CA2A18-AA4E-4F87-92FE-1BAB1A6AD373}" srcOrd="1" destOrd="0" presId="urn:microsoft.com/office/officeart/2005/8/layout/default"/>
    <dgm:cxn modelId="{6A58F0BF-B50D-4F83-BDCD-B87FE88E7135}" type="presParOf" srcId="{DBB9AFA2-13FE-49F5-98B5-82E236CD1A7D}" destId="{AFB36E8D-D8E9-4FB4-90F7-AB0A5497DF12}" srcOrd="2" destOrd="0" presId="urn:microsoft.com/office/officeart/2005/8/layout/default"/>
    <dgm:cxn modelId="{5DAFC271-1203-4F70-AB86-1C384C8DB2BA}" type="presParOf" srcId="{DBB9AFA2-13FE-49F5-98B5-82E236CD1A7D}" destId="{E70254E3-1F11-4D1C-8265-840B42FEE1BB}" srcOrd="3" destOrd="0" presId="urn:microsoft.com/office/officeart/2005/8/layout/default"/>
    <dgm:cxn modelId="{3AEFF32F-8281-4F73-8ED4-F959910194B1}" type="presParOf" srcId="{DBB9AFA2-13FE-49F5-98B5-82E236CD1A7D}" destId="{210B1028-9523-428E-8630-A634130F2E39}" srcOrd="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62B4EA-91E5-410A-B186-087E77058CF8}" type="doc">
      <dgm:prSet loTypeId="urn:microsoft.com/office/officeart/2005/8/layout/hList1" loCatId="list" qsTypeId="urn:microsoft.com/office/officeart/2005/8/quickstyle/simple4" qsCatId="simple" csTypeId="urn:microsoft.com/office/officeart/2005/8/colors/accent4_1" csCatId="accent4" phldr="1"/>
      <dgm:spPr/>
      <dgm:t>
        <a:bodyPr/>
        <a:lstStyle/>
        <a:p>
          <a:endParaRPr lang="zh-CN" altLang="en-US"/>
        </a:p>
      </dgm:t>
    </dgm:pt>
    <dgm:pt modelId="{CA9A1F29-E4BA-43CF-ABEF-7220B9121F5B}">
      <dgm:prSet phldrT="[文本]"/>
      <dgm:spPr/>
      <dgm:t>
        <a:bodyPr/>
        <a:lstStyle/>
        <a:p>
          <a:r>
            <a:rPr lang="zh-CN" altLang="zh-CN" dirty="0" smtClean="0"/>
            <a:t>为了使串联电路发生谐振，可从两方面入手：</a:t>
          </a:r>
          <a:endParaRPr lang="zh-CN" altLang="en-US" dirty="0"/>
        </a:p>
      </dgm:t>
    </dgm:pt>
    <dgm:pt modelId="{7B70C49C-8AAA-4201-AFE2-31ADA41D1E79}" type="parTrans" cxnId="{1EBBF681-DFFB-4BE3-89A8-C9F6803A078F}">
      <dgm:prSet/>
      <dgm:spPr/>
      <dgm:t>
        <a:bodyPr/>
        <a:lstStyle/>
        <a:p>
          <a:endParaRPr lang="zh-CN" altLang="en-US"/>
        </a:p>
      </dgm:t>
    </dgm:pt>
    <dgm:pt modelId="{E84C5C6A-4C15-480F-9269-40CAB7804899}" type="sibTrans" cxnId="{1EBBF681-DFFB-4BE3-89A8-C9F6803A078F}">
      <dgm:prSet/>
      <dgm:spPr/>
      <dgm:t>
        <a:bodyPr/>
        <a:lstStyle/>
        <a:p>
          <a:endParaRPr lang="zh-CN" altLang="en-US"/>
        </a:p>
      </dgm:t>
    </dgm:pt>
    <dgm:pt modelId="{6E5ADCC3-1F9E-47F3-853F-0D4F3E357A91}">
      <dgm:prSet/>
      <dgm:spPr/>
      <dgm:t>
        <a:bodyPr/>
        <a:lstStyle/>
        <a:p>
          <a:r>
            <a:rPr lang="zh-CN" altLang="zh-CN" dirty="0" smtClean="0"/>
            <a:t>（</a:t>
          </a:r>
          <a:r>
            <a:rPr lang="en-US" altLang="zh-CN" dirty="0" smtClean="0"/>
            <a:t>1</a:t>
          </a:r>
          <a:r>
            <a:rPr lang="zh-CN" altLang="zh-CN" dirty="0" smtClean="0"/>
            <a:t>）当电路的</a:t>
          </a:r>
          <a:r>
            <a:rPr lang="en-US" altLang="zh-CN" i="1" dirty="0" smtClean="0"/>
            <a:t>LC</a:t>
          </a:r>
          <a:r>
            <a:rPr lang="zh-CN" altLang="zh-CN" dirty="0" smtClean="0"/>
            <a:t>值都已确定，改变电源的频率，使之为</a:t>
          </a:r>
          <a:r>
            <a:rPr lang="en-US" altLang="zh-CN" i="1" dirty="0" smtClean="0"/>
            <a:t>f</a:t>
          </a:r>
          <a:r>
            <a:rPr lang="en-US" altLang="zh-CN" baseline="-25000" dirty="0" smtClean="0"/>
            <a:t>0</a:t>
          </a:r>
          <a:r>
            <a:rPr lang="zh-CN" altLang="zh-CN" dirty="0" smtClean="0"/>
            <a:t>，则电路发生谐振</a:t>
          </a:r>
        </a:p>
      </dgm:t>
    </dgm:pt>
    <dgm:pt modelId="{BF40D53A-7B22-42B2-8CE0-1E41821A3135}" type="parTrans" cxnId="{F3AB2F0F-BE54-4C40-83DC-071B7FF2B226}">
      <dgm:prSet/>
      <dgm:spPr/>
      <dgm:t>
        <a:bodyPr/>
        <a:lstStyle/>
        <a:p>
          <a:endParaRPr lang="zh-CN" altLang="en-US"/>
        </a:p>
      </dgm:t>
    </dgm:pt>
    <dgm:pt modelId="{63096D6C-7B4D-4F65-A4C7-2C493C4CB860}" type="sibTrans" cxnId="{F3AB2F0F-BE54-4C40-83DC-071B7FF2B226}">
      <dgm:prSet/>
      <dgm:spPr/>
      <dgm:t>
        <a:bodyPr/>
        <a:lstStyle/>
        <a:p>
          <a:endParaRPr lang="zh-CN" altLang="en-US"/>
        </a:p>
      </dgm:t>
    </dgm:pt>
    <dgm:pt modelId="{F2CD00A4-B722-4C91-A854-D4BEB88C96D5}">
      <dgm:prSet/>
      <dgm:spPr/>
      <dgm:t>
        <a:bodyPr/>
        <a:lstStyle/>
        <a:p>
          <a:r>
            <a:rPr lang="zh-CN" altLang="zh-CN" dirty="0" smtClean="0"/>
            <a:t>（</a:t>
          </a:r>
          <a:r>
            <a:rPr lang="en-US" altLang="zh-CN" dirty="0" smtClean="0"/>
            <a:t>2</a:t>
          </a:r>
          <a:r>
            <a:rPr lang="zh-CN" altLang="zh-CN" dirty="0" smtClean="0"/>
            <a:t>）当电源的频率固定时，可改变串联电路的电感值或电容值，即改变电路的固有频率</a:t>
          </a:r>
          <a:r>
            <a:rPr lang="en-US" altLang="zh-CN" i="1" dirty="0" smtClean="0"/>
            <a:t>f</a:t>
          </a:r>
          <a:r>
            <a:rPr lang="en-US" altLang="zh-CN" baseline="-25000" dirty="0" smtClean="0"/>
            <a:t>0</a:t>
          </a:r>
          <a:r>
            <a:rPr lang="zh-CN" altLang="zh-CN" dirty="0" smtClean="0"/>
            <a:t>，使之等于电源的频率，电路</a:t>
          </a:r>
          <a:r>
            <a:rPr lang="zh-CN" altLang="zh-CN" smtClean="0"/>
            <a:t>发生谐振</a:t>
          </a:r>
          <a:endParaRPr lang="zh-CN" altLang="en-US" dirty="0"/>
        </a:p>
      </dgm:t>
    </dgm:pt>
    <dgm:pt modelId="{4608BF7A-93C9-4D7F-B0BC-1602C1916516}" type="parTrans" cxnId="{5008EF45-0365-4F56-99D2-6FEB3B9BF389}">
      <dgm:prSet/>
      <dgm:spPr/>
      <dgm:t>
        <a:bodyPr/>
        <a:lstStyle/>
        <a:p>
          <a:endParaRPr lang="zh-CN" altLang="en-US"/>
        </a:p>
      </dgm:t>
    </dgm:pt>
    <dgm:pt modelId="{C96373A3-D071-4149-B5E6-331637AF8D69}" type="sibTrans" cxnId="{5008EF45-0365-4F56-99D2-6FEB3B9BF389}">
      <dgm:prSet/>
      <dgm:spPr/>
      <dgm:t>
        <a:bodyPr/>
        <a:lstStyle/>
        <a:p>
          <a:endParaRPr lang="zh-CN" altLang="en-US"/>
        </a:p>
      </dgm:t>
    </dgm:pt>
    <dgm:pt modelId="{5E30B07C-E522-4217-8A3B-EA9878CE7D02}" type="pres">
      <dgm:prSet presAssocID="{4F62B4EA-91E5-410A-B186-087E77058CF8}" presName="Name0" presStyleCnt="0">
        <dgm:presLayoutVars>
          <dgm:dir/>
          <dgm:animLvl val="lvl"/>
          <dgm:resizeHandles val="exact"/>
        </dgm:presLayoutVars>
      </dgm:prSet>
      <dgm:spPr/>
      <dgm:t>
        <a:bodyPr/>
        <a:lstStyle/>
        <a:p>
          <a:endParaRPr lang="zh-CN" altLang="en-US"/>
        </a:p>
      </dgm:t>
    </dgm:pt>
    <dgm:pt modelId="{00E3058A-3450-4288-9702-77122AA828DC}" type="pres">
      <dgm:prSet presAssocID="{CA9A1F29-E4BA-43CF-ABEF-7220B9121F5B}" presName="composite" presStyleCnt="0"/>
      <dgm:spPr/>
    </dgm:pt>
    <dgm:pt modelId="{4B3D662E-EA32-48F0-99AA-AD7E4DEC22AC}" type="pres">
      <dgm:prSet presAssocID="{CA9A1F29-E4BA-43CF-ABEF-7220B9121F5B}" presName="parTx" presStyleLbl="alignNode1" presStyleIdx="0" presStyleCnt="1">
        <dgm:presLayoutVars>
          <dgm:chMax val="0"/>
          <dgm:chPref val="0"/>
          <dgm:bulletEnabled val="1"/>
        </dgm:presLayoutVars>
      </dgm:prSet>
      <dgm:spPr/>
      <dgm:t>
        <a:bodyPr/>
        <a:lstStyle/>
        <a:p>
          <a:endParaRPr lang="zh-CN" altLang="en-US"/>
        </a:p>
      </dgm:t>
    </dgm:pt>
    <dgm:pt modelId="{52C5E420-0C00-4C6F-AAC3-59F4A2C467CA}" type="pres">
      <dgm:prSet presAssocID="{CA9A1F29-E4BA-43CF-ABEF-7220B9121F5B}" presName="desTx" presStyleLbl="alignAccFollowNode1" presStyleIdx="0" presStyleCnt="1">
        <dgm:presLayoutVars>
          <dgm:bulletEnabled val="1"/>
        </dgm:presLayoutVars>
      </dgm:prSet>
      <dgm:spPr/>
      <dgm:t>
        <a:bodyPr/>
        <a:lstStyle/>
        <a:p>
          <a:endParaRPr lang="zh-CN" altLang="en-US"/>
        </a:p>
      </dgm:t>
    </dgm:pt>
  </dgm:ptLst>
  <dgm:cxnLst>
    <dgm:cxn modelId="{1EBBF681-DFFB-4BE3-89A8-C9F6803A078F}" srcId="{4F62B4EA-91E5-410A-B186-087E77058CF8}" destId="{CA9A1F29-E4BA-43CF-ABEF-7220B9121F5B}" srcOrd="0" destOrd="0" parTransId="{7B70C49C-8AAA-4201-AFE2-31ADA41D1E79}" sibTransId="{E84C5C6A-4C15-480F-9269-40CAB7804899}"/>
    <dgm:cxn modelId="{9D3F73BC-A430-4DE9-AF75-05A068C54981}" type="presOf" srcId="{F2CD00A4-B722-4C91-A854-D4BEB88C96D5}" destId="{52C5E420-0C00-4C6F-AAC3-59F4A2C467CA}" srcOrd="0" destOrd="1" presId="urn:microsoft.com/office/officeart/2005/8/layout/hList1"/>
    <dgm:cxn modelId="{A4629108-3C6D-4BEC-8D8F-83B2A40A0C37}" type="presOf" srcId="{4F62B4EA-91E5-410A-B186-087E77058CF8}" destId="{5E30B07C-E522-4217-8A3B-EA9878CE7D02}" srcOrd="0" destOrd="0" presId="urn:microsoft.com/office/officeart/2005/8/layout/hList1"/>
    <dgm:cxn modelId="{199CB532-D8EB-48D2-BE31-63064E26010F}" type="presOf" srcId="{6E5ADCC3-1F9E-47F3-853F-0D4F3E357A91}" destId="{52C5E420-0C00-4C6F-AAC3-59F4A2C467CA}" srcOrd="0" destOrd="0" presId="urn:microsoft.com/office/officeart/2005/8/layout/hList1"/>
    <dgm:cxn modelId="{5008EF45-0365-4F56-99D2-6FEB3B9BF389}" srcId="{CA9A1F29-E4BA-43CF-ABEF-7220B9121F5B}" destId="{F2CD00A4-B722-4C91-A854-D4BEB88C96D5}" srcOrd="1" destOrd="0" parTransId="{4608BF7A-93C9-4D7F-B0BC-1602C1916516}" sibTransId="{C96373A3-D071-4149-B5E6-331637AF8D69}"/>
    <dgm:cxn modelId="{3103270B-1857-4DAB-806C-4B9678300699}" type="presOf" srcId="{CA9A1F29-E4BA-43CF-ABEF-7220B9121F5B}" destId="{4B3D662E-EA32-48F0-99AA-AD7E4DEC22AC}" srcOrd="0" destOrd="0" presId="urn:microsoft.com/office/officeart/2005/8/layout/hList1"/>
    <dgm:cxn modelId="{F3AB2F0F-BE54-4C40-83DC-071B7FF2B226}" srcId="{CA9A1F29-E4BA-43CF-ABEF-7220B9121F5B}" destId="{6E5ADCC3-1F9E-47F3-853F-0D4F3E357A91}" srcOrd="0" destOrd="0" parTransId="{BF40D53A-7B22-42B2-8CE0-1E41821A3135}" sibTransId="{63096D6C-7B4D-4F65-A4C7-2C493C4CB860}"/>
    <dgm:cxn modelId="{050D89DB-5B99-485A-B72E-AAF5B11B4942}" type="presParOf" srcId="{5E30B07C-E522-4217-8A3B-EA9878CE7D02}" destId="{00E3058A-3450-4288-9702-77122AA828DC}" srcOrd="0" destOrd="0" presId="urn:microsoft.com/office/officeart/2005/8/layout/hList1"/>
    <dgm:cxn modelId="{E63944C7-65FA-45F1-89D7-ECFC3CE5424C}" type="presParOf" srcId="{00E3058A-3450-4288-9702-77122AA828DC}" destId="{4B3D662E-EA32-48F0-99AA-AD7E4DEC22AC}" srcOrd="0" destOrd="0" presId="urn:microsoft.com/office/officeart/2005/8/layout/hList1"/>
    <dgm:cxn modelId="{8CC8E52B-527D-4DC2-9CA8-5DA4BEAB1B19}" type="presParOf" srcId="{00E3058A-3450-4288-9702-77122AA828DC}" destId="{52C5E420-0C00-4C6F-AAC3-59F4A2C467CA}"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5380E61-0D1D-4289-AD96-E57A1BB04BD5}" type="doc">
      <dgm:prSet loTypeId="urn:microsoft.com/office/officeart/2005/8/layout/matrix3" loCatId="matrix" qsTypeId="urn:microsoft.com/office/officeart/2005/8/quickstyle/simple4" qsCatId="simple" csTypeId="urn:microsoft.com/office/officeart/2005/8/colors/colorful4" csCatId="colorful" phldr="1"/>
      <dgm:spPr/>
      <dgm:t>
        <a:bodyPr/>
        <a:lstStyle/>
        <a:p>
          <a:endParaRPr lang="zh-CN" altLang="en-US"/>
        </a:p>
      </dgm:t>
    </dgm:pt>
    <dgm:pt modelId="{1ED4572D-BBF4-4D15-AD46-8EAFF27FA463}">
      <dgm:prSet phldrT="[文本]"/>
      <dgm:spPr/>
      <dgm:t>
        <a:bodyPr/>
        <a:lstStyle/>
        <a:p>
          <a:pPr algn="l"/>
          <a:r>
            <a:rPr lang="zh-CN" altLang="zh-CN" dirty="0" smtClean="0"/>
            <a:t>（</a:t>
          </a:r>
          <a:r>
            <a:rPr lang="en-US" altLang="zh-CN" dirty="0" smtClean="0"/>
            <a:t>1</a:t>
          </a:r>
          <a:r>
            <a:rPr lang="zh-CN" altLang="zh-CN" dirty="0" smtClean="0"/>
            <a:t>）电路的阻抗最小</a:t>
          </a:r>
          <a:endParaRPr lang="zh-CN" altLang="en-US" dirty="0"/>
        </a:p>
      </dgm:t>
    </dgm:pt>
    <dgm:pt modelId="{14116FB1-9CBB-46E5-BDEC-2B1672F2AA23}" type="parTrans" cxnId="{BBD235B7-8247-4BC7-A7D4-04F6D995CCA5}">
      <dgm:prSet/>
      <dgm:spPr/>
      <dgm:t>
        <a:bodyPr/>
        <a:lstStyle/>
        <a:p>
          <a:endParaRPr lang="zh-CN" altLang="en-US"/>
        </a:p>
      </dgm:t>
    </dgm:pt>
    <dgm:pt modelId="{13E675FA-740A-42D2-A40B-4926A79E1E58}" type="sibTrans" cxnId="{BBD235B7-8247-4BC7-A7D4-04F6D995CCA5}">
      <dgm:prSet/>
      <dgm:spPr/>
      <dgm:t>
        <a:bodyPr/>
        <a:lstStyle/>
        <a:p>
          <a:endParaRPr lang="zh-CN" altLang="en-US"/>
        </a:p>
      </dgm:t>
    </dgm:pt>
    <dgm:pt modelId="{FF2EA2EA-A18B-41FB-8218-EEEBC746947F}">
      <dgm:prSet/>
      <dgm:spPr/>
      <dgm:t>
        <a:bodyPr/>
        <a:lstStyle/>
        <a:p>
          <a:pPr algn="l"/>
          <a:r>
            <a:rPr lang="zh-CN" altLang="zh-CN" smtClean="0"/>
            <a:t>（</a:t>
          </a:r>
          <a:r>
            <a:rPr lang="en-US" altLang="zh-CN" smtClean="0"/>
            <a:t>2</a:t>
          </a:r>
          <a:r>
            <a:rPr lang="zh-CN" altLang="zh-CN" smtClean="0"/>
            <a:t>）电路中的电流最大</a:t>
          </a:r>
          <a:endParaRPr lang="en-US" altLang="zh-CN" dirty="0" smtClean="0"/>
        </a:p>
      </dgm:t>
    </dgm:pt>
    <dgm:pt modelId="{2EF4AFEE-A5E4-49B4-AEF1-9D0997A545EC}" type="parTrans" cxnId="{95C1DFA1-E317-4001-80FD-981EBAAB10AE}">
      <dgm:prSet/>
      <dgm:spPr/>
      <dgm:t>
        <a:bodyPr/>
        <a:lstStyle/>
        <a:p>
          <a:endParaRPr lang="zh-CN" altLang="en-US"/>
        </a:p>
      </dgm:t>
    </dgm:pt>
    <dgm:pt modelId="{6DA91EA4-005A-4F81-AA15-0EB63B9C134E}" type="sibTrans" cxnId="{95C1DFA1-E317-4001-80FD-981EBAAB10AE}">
      <dgm:prSet/>
      <dgm:spPr/>
      <dgm:t>
        <a:bodyPr/>
        <a:lstStyle/>
        <a:p>
          <a:endParaRPr lang="zh-CN" altLang="en-US"/>
        </a:p>
      </dgm:t>
    </dgm:pt>
    <dgm:pt modelId="{D8706E15-0FE1-4081-8D60-D40FAE7C86B9}">
      <dgm:prSet/>
      <dgm:spPr/>
      <dgm:t>
        <a:bodyPr/>
        <a:lstStyle/>
        <a:p>
          <a:pPr algn="l"/>
          <a:r>
            <a:rPr lang="zh-CN" altLang="zh-CN" dirty="0" smtClean="0"/>
            <a:t>（</a:t>
          </a:r>
          <a:r>
            <a:rPr lang="en-US" altLang="zh-CN" dirty="0" smtClean="0"/>
            <a:t>3</a:t>
          </a:r>
          <a:r>
            <a:rPr lang="zh-CN" altLang="zh-CN" dirty="0" smtClean="0"/>
            <a:t>）电容或电感两端电压可比电路的总电压大许多倍</a:t>
          </a:r>
          <a:endParaRPr lang="en-US" altLang="zh-CN" dirty="0" smtClean="0"/>
        </a:p>
      </dgm:t>
    </dgm:pt>
    <dgm:pt modelId="{A09FB361-2636-4A1F-998B-8170AEE54236}" type="parTrans" cxnId="{A761E226-35D0-4D32-9435-EAF605372A1C}">
      <dgm:prSet/>
      <dgm:spPr/>
      <dgm:t>
        <a:bodyPr/>
        <a:lstStyle/>
        <a:p>
          <a:endParaRPr lang="zh-CN" altLang="en-US"/>
        </a:p>
      </dgm:t>
    </dgm:pt>
    <dgm:pt modelId="{ED955BA5-44B8-4844-B8D4-791EFE800C8C}" type="sibTrans" cxnId="{A761E226-35D0-4D32-9435-EAF605372A1C}">
      <dgm:prSet/>
      <dgm:spPr/>
      <dgm:t>
        <a:bodyPr/>
        <a:lstStyle/>
        <a:p>
          <a:endParaRPr lang="zh-CN" altLang="en-US"/>
        </a:p>
      </dgm:t>
    </dgm:pt>
    <dgm:pt modelId="{5302F9FF-6DE5-4383-A073-D9CCE368A997}">
      <dgm:prSet/>
      <dgm:spPr/>
      <dgm:t>
        <a:bodyPr/>
        <a:lstStyle/>
        <a:p>
          <a:pPr algn="l"/>
          <a:r>
            <a:rPr lang="zh-CN" altLang="zh-CN" dirty="0" smtClean="0"/>
            <a:t>（</a:t>
          </a:r>
          <a:r>
            <a:rPr lang="en-US" altLang="zh-CN" dirty="0" smtClean="0"/>
            <a:t>4</a:t>
          </a:r>
          <a:r>
            <a:rPr lang="zh-CN" altLang="zh-CN" dirty="0" smtClean="0"/>
            <a:t>）品质因数</a:t>
          </a:r>
          <a:r>
            <a:rPr lang="en-US" altLang="zh-CN" dirty="0" smtClean="0"/>
            <a:t>   </a:t>
          </a:r>
          <a:r>
            <a:rPr lang="zh-CN" altLang="zh-CN" dirty="0" smtClean="0"/>
            <a:t>电感（或电容）上的电压与外加电压之比，称为电路的品质因数，用</a:t>
          </a:r>
          <a:r>
            <a:rPr lang="en-US" altLang="zh-CN" i="1" dirty="0" smtClean="0"/>
            <a:t>Q</a:t>
          </a:r>
          <a:r>
            <a:rPr lang="zh-CN" altLang="zh-CN" dirty="0" smtClean="0"/>
            <a:t>表示</a:t>
          </a:r>
        </a:p>
      </dgm:t>
    </dgm:pt>
    <dgm:pt modelId="{D14C81B5-FB80-4EFD-923D-E8928D512496}" type="parTrans" cxnId="{EEA4F19E-0CC4-4BC5-81B1-96FB987BAF37}">
      <dgm:prSet/>
      <dgm:spPr/>
      <dgm:t>
        <a:bodyPr/>
        <a:lstStyle/>
        <a:p>
          <a:endParaRPr lang="zh-CN" altLang="en-US"/>
        </a:p>
      </dgm:t>
    </dgm:pt>
    <dgm:pt modelId="{AB9754FA-D7E3-49A2-8368-AD9A064DA082}" type="sibTrans" cxnId="{EEA4F19E-0CC4-4BC5-81B1-96FB987BAF37}">
      <dgm:prSet/>
      <dgm:spPr/>
      <dgm:t>
        <a:bodyPr/>
        <a:lstStyle/>
        <a:p>
          <a:endParaRPr lang="zh-CN" altLang="en-US"/>
        </a:p>
      </dgm:t>
    </dgm:pt>
    <dgm:pt modelId="{001AA97A-1BD1-4AD0-94B9-CD498B59DFE0}" type="pres">
      <dgm:prSet presAssocID="{45380E61-0D1D-4289-AD96-E57A1BB04BD5}" presName="matrix" presStyleCnt="0">
        <dgm:presLayoutVars>
          <dgm:chMax val="1"/>
          <dgm:dir/>
          <dgm:resizeHandles val="exact"/>
        </dgm:presLayoutVars>
      </dgm:prSet>
      <dgm:spPr/>
      <dgm:t>
        <a:bodyPr/>
        <a:lstStyle/>
        <a:p>
          <a:endParaRPr lang="zh-CN" altLang="en-US"/>
        </a:p>
      </dgm:t>
    </dgm:pt>
    <dgm:pt modelId="{0C485EA7-6C49-4F54-9FB7-1B00FFECF80D}" type="pres">
      <dgm:prSet presAssocID="{45380E61-0D1D-4289-AD96-E57A1BB04BD5}" presName="diamond" presStyleLbl="bgShp" presStyleIdx="0" presStyleCnt="1"/>
      <dgm:spPr/>
    </dgm:pt>
    <dgm:pt modelId="{C465802F-5E80-402A-BACC-EF7B5199C61A}" type="pres">
      <dgm:prSet presAssocID="{45380E61-0D1D-4289-AD96-E57A1BB04BD5}" presName="quad1" presStyleLbl="node1" presStyleIdx="0" presStyleCnt="4">
        <dgm:presLayoutVars>
          <dgm:chMax val="0"/>
          <dgm:chPref val="0"/>
          <dgm:bulletEnabled val="1"/>
        </dgm:presLayoutVars>
      </dgm:prSet>
      <dgm:spPr/>
      <dgm:t>
        <a:bodyPr/>
        <a:lstStyle/>
        <a:p>
          <a:endParaRPr lang="zh-CN" altLang="en-US"/>
        </a:p>
      </dgm:t>
    </dgm:pt>
    <dgm:pt modelId="{61BBFD78-C2FF-4061-97AF-16BBA2387086}" type="pres">
      <dgm:prSet presAssocID="{45380E61-0D1D-4289-AD96-E57A1BB04BD5}" presName="quad2" presStyleLbl="node1" presStyleIdx="1" presStyleCnt="4">
        <dgm:presLayoutVars>
          <dgm:chMax val="0"/>
          <dgm:chPref val="0"/>
          <dgm:bulletEnabled val="1"/>
        </dgm:presLayoutVars>
      </dgm:prSet>
      <dgm:spPr/>
      <dgm:t>
        <a:bodyPr/>
        <a:lstStyle/>
        <a:p>
          <a:endParaRPr lang="zh-CN" altLang="en-US"/>
        </a:p>
      </dgm:t>
    </dgm:pt>
    <dgm:pt modelId="{9EBFEEBF-B757-486D-81C1-50FECE07FAA5}" type="pres">
      <dgm:prSet presAssocID="{45380E61-0D1D-4289-AD96-E57A1BB04BD5}" presName="quad3" presStyleLbl="node1" presStyleIdx="2" presStyleCnt="4">
        <dgm:presLayoutVars>
          <dgm:chMax val="0"/>
          <dgm:chPref val="0"/>
          <dgm:bulletEnabled val="1"/>
        </dgm:presLayoutVars>
      </dgm:prSet>
      <dgm:spPr/>
      <dgm:t>
        <a:bodyPr/>
        <a:lstStyle/>
        <a:p>
          <a:endParaRPr lang="zh-CN" altLang="en-US"/>
        </a:p>
      </dgm:t>
    </dgm:pt>
    <dgm:pt modelId="{8AF32B84-89A7-496C-8AD2-8F9BB1F83875}" type="pres">
      <dgm:prSet presAssocID="{45380E61-0D1D-4289-AD96-E57A1BB04BD5}" presName="quad4" presStyleLbl="node1" presStyleIdx="3" presStyleCnt="4">
        <dgm:presLayoutVars>
          <dgm:chMax val="0"/>
          <dgm:chPref val="0"/>
          <dgm:bulletEnabled val="1"/>
        </dgm:presLayoutVars>
      </dgm:prSet>
      <dgm:spPr/>
      <dgm:t>
        <a:bodyPr/>
        <a:lstStyle/>
        <a:p>
          <a:endParaRPr lang="zh-CN" altLang="en-US"/>
        </a:p>
      </dgm:t>
    </dgm:pt>
  </dgm:ptLst>
  <dgm:cxnLst>
    <dgm:cxn modelId="{744F5376-B2DE-464C-BAE8-080E37D513A3}" type="presOf" srcId="{FF2EA2EA-A18B-41FB-8218-EEEBC746947F}" destId="{61BBFD78-C2FF-4061-97AF-16BBA2387086}" srcOrd="0" destOrd="0" presId="urn:microsoft.com/office/officeart/2005/8/layout/matrix3"/>
    <dgm:cxn modelId="{A761E226-35D0-4D32-9435-EAF605372A1C}" srcId="{45380E61-0D1D-4289-AD96-E57A1BB04BD5}" destId="{D8706E15-0FE1-4081-8D60-D40FAE7C86B9}" srcOrd="2" destOrd="0" parTransId="{A09FB361-2636-4A1F-998B-8170AEE54236}" sibTransId="{ED955BA5-44B8-4844-B8D4-791EFE800C8C}"/>
    <dgm:cxn modelId="{3958FDA5-E9E2-4500-9B02-325DC2AB54FB}" type="presOf" srcId="{5302F9FF-6DE5-4383-A073-D9CCE368A997}" destId="{8AF32B84-89A7-496C-8AD2-8F9BB1F83875}" srcOrd="0" destOrd="0" presId="urn:microsoft.com/office/officeart/2005/8/layout/matrix3"/>
    <dgm:cxn modelId="{95C1DFA1-E317-4001-80FD-981EBAAB10AE}" srcId="{45380E61-0D1D-4289-AD96-E57A1BB04BD5}" destId="{FF2EA2EA-A18B-41FB-8218-EEEBC746947F}" srcOrd="1" destOrd="0" parTransId="{2EF4AFEE-A5E4-49B4-AEF1-9D0997A545EC}" sibTransId="{6DA91EA4-005A-4F81-AA15-0EB63B9C134E}"/>
    <dgm:cxn modelId="{BBD235B7-8247-4BC7-A7D4-04F6D995CCA5}" srcId="{45380E61-0D1D-4289-AD96-E57A1BB04BD5}" destId="{1ED4572D-BBF4-4D15-AD46-8EAFF27FA463}" srcOrd="0" destOrd="0" parTransId="{14116FB1-9CBB-46E5-BDEC-2B1672F2AA23}" sibTransId="{13E675FA-740A-42D2-A40B-4926A79E1E58}"/>
    <dgm:cxn modelId="{20C89DEE-B164-40B4-8059-49FDC81581F1}" type="presOf" srcId="{D8706E15-0FE1-4081-8D60-D40FAE7C86B9}" destId="{9EBFEEBF-B757-486D-81C1-50FECE07FAA5}" srcOrd="0" destOrd="0" presId="urn:microsoft.com/office/officeart/2005/8/layout/matrix3"/>
    <dgm:cxn modelId="{C1109AF7-EEB5-4585-949A-6E84C8EE4379}" type="presOf" srcId="{45380E61-0D1D-4289-AD96-E57A1BB04BD5}" destId="{001AA97A-1BD1-4AD0-94B9-CD498B59DFE0}" srcOrd="0" destOrd="0" presId="urn:microsoft.com/office/officeart/2005/8/layout/matrix3"/>
    <dgm:cxn modelId="{732236F1-6225-4310-82EA-8A0E9099E1DD}" type="presOf" srcId="{1ED4572D-BBF4-4D15-AD46-8EAFF27FA463}" destId="{C465802F-5E80-402A-BACC-EF7B5199C61A}" srcOrd="0" destOrd="0" presId="urn:microsoft.com/office/officeart/2005/8/layout/matrix3"/>
    <dgm:cxn modelId="{EEA4F19E-0CC4-4BC5-81B1-96FB987BAF37}" srcId="{45380E61-0D1D-4289-AD96-E57A1BB04BD5}" destId="{5302F9FF-6DE5-4383-A073-D9CCE368A997}" srcOrd="3" destOrd="0" parTransId="{D14C81B5-FB80-4EFD-923D-E8928D512496}" sibTransId="{AB9754FA-D7E3-49A2-8368-AD9A064DA082}"/>
    <dgm:cxn modelId="{F3A03FFA-57FD-45A2-9A87-2E4EEF60552B}" type="presParOf" srcId="{001AA97A-1BD1-4AD0-94B9-CD498B59DFE0}" destId="{0C485EA7-6C49-4F54-9FB7-1B00FFECF80D}" srcOrd="0" destOrd="0" presId="urn:microsoft.com/office/officeart/2005/8/layout/matrix3"/>
    <dgm:cxn modelId="{25FCC5EE-57EE-49B9-879C-43C5512B9BEE}" type="presParOf" srcId="{001AA97A-1BD1-4AD0-94B9-CD498B59DFE0}" destId="{C465802F-5E80-402A-BACC-EF7B5199C61A}" srcOrd="1" destOrd="0" presId="urn:microsoft.com/office/officeart/2005/8/layout/matrix3"/>
    <dgm:cxn modelId="{BE0FD0D0-DE99-4B8E-A627-4C274AE86250}" type="presParOf" srcId="{001AA97A-1BD1-4AD0-94B9-CD498B59DFE0}" destId="{61BBFD78-C2FF-4061-97AF-16BBA2387086}" srcOrd="2" destOrd="0" presId="urn:microsoft.com/office/officeart/2005/8/layout/matrix3"/>
    <dgm:cxn modelId="{BC8DA6AD-35AB-406D-8623-95C154BB4DED}" type="presParOf" srcId="{001AA97A-1BD1-4AD0-94B9-CD498B59DFE0}" destId="{9EBFEEBF-B757-486D-81C1-50FECE07FAA5}" srcOrd="3" destOrd="0" presId="urn:microsoft.com/office/officeart/2005/8/layout/matrix3"/>
    <dgm:cxn modelId="{C73013B3-BF56-4042-8EE7-94972F532509}" type="presParOf" srcId="{001AA97A-1BD1-4AD0-94B9-CD498B59DFE0}" destId="{8AF32B84-89A7-496C-8AD2-8F9BB1F83875}" srcOrd="4" destOrd="0" presId="urn:microsoft.com/office/officeart/2005/8/layout/matrix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5C89FB4-C62B-47CF-A331-94D4640C2626}" type="doc">
      <dgm:prSet loTypeId="urn:microsoft.com/office/officeart/2005/8/layout/list1" loCatId="list" qsTypeId="urn:microsoft.com/office/officeart/2005/8/quickstyle/simple4" qsCatId="simple" csTypeId="urn:microsoft.com/office/officeart/2005/8/colors/colorful3" csCatId="colorful" phldr="1"/>
      <dgm:spPr/>
      <dgm:t>
        <a:bodyPr/>
        <a:lstStyle/>
        <a:p>
          <a:endParaRPr lang="zh-CN" altLang="en-US"/>
        </a:p>
      </dgm:t>
    </dgm:pt>
    <dgm:pt modelId="{6D65F388-2F11-4423-8A19-3912CD955655}">
      <dgm:prSet phldrT="[文本]"/>
      <dgm:spPr/>
      <dgm:t>
        <a:bodyPr/>
        <a:lstStyle/>
        <a:p>
          <a:r>
            <a:rPr lang="en-US" dirty="0" smtClean="0"/>
            <a:t>1.</a:t>
          </a:r>
          <a:r>
            <a:rPr lang="zh-CN" dirty="0" smtClean="0"/>
            <a:t>应用的普遍性</a:t>
          </a:r>
          <a:endParaRPr lang="zh-CN" altLang="en-US" dirty="0"/>
        </a:p>
      </dgm:t>
    </dgm:pt>
    <dgm:pt modelId="{E150E191-A6FB-4372-A535-9B4D9D44953E}" type="parTrans" cxnId="{DDC35562-BECB-4BA8-B60E-06257BAA1C7D}">
      <dgm:prSet/>
      <dgm:spPr/>
      <dgm:t>
        <a:bodyPr/>
        <a:lstStyle/>
        <a:p>
          <a:endParaRPr lang="zh-CN" altLang="en-US"/>
        </a:p>
      </dgm:t>
    </dgm:pt>
    <dgm:pt modelId="{88FF7602-05B6-43B3-8E85-FEB778C3E08C}" type="sibTrans" cxnId="{DDC35562-BECB-4BA8-B60E-06257BAA1C7D}">
      <dgm:prSet/>
      <dgm:spPr/>
      <dgm:t>
        <a:bodyPr/>
        <a:lstStyle/>
        <a:p>
          <a:endParaRPr lang="zh-CN" altLang="en-US"/>
        </a:p>
      </dgm:t>
    </dgm:pt>
    <dgm:pt modelId="{7481C0DE-CB8B-4CC9-A0EA-4DE0167BB048}">
      <dgm:prSet/>
      <dgm:spPr/>
      <dgm:t>
        <a:bodyPr/>
        <a:lstStyle/>
        <a:p>
          <a:r>
            <a:rPr lang="zh-CN" dirty="0" smtClean="0"/>
            <a:t>三相交流电是由三个在相位上互差</a:t>
          </a:r>
          <a:r>
            <a:rPr lang="en-US" dirty="0" smtClean="0"/>
            <a:t>120</a:t>
          </a:r>
          <a:r>
            <a:rPr lang="zh-CN" dirty="0" smtClean="0"/>
            <a:t>°电角、幅度大小相等的三个相电压组成的供电系统。目前电能的生产、输送和分配几乎全都采用三相制，就是在需要单相交流电供电的地方，也是应用的三相交流电中的一相</a:t>
          </a:r>
          <a:endParaRPr lang="zh-CN" dirty="0"/>
        </a:p>
      </dgm:t>
    </dgm:pt>
    <dgm:pt modelId="{1715B3FA-D727-4EF7-A10B-FA0662EBBC06}" type="parTrans" cxnId="{68AA3D25-B672-44C5-BF49-A1674830CF3F}">
      <dgm:prSet/>
      <dgm:spPr/>
      <dgm:t>
        <a:bodyPr/>
        <a:lstStyle/>
        <a:p>
          <a:endParaRPr lang="zh-CN" altLang="en-US"/>
        </a:p>
      </dgm:t>
    </dgm:pt>
    <dgm:pt modelId="{87670E7E-778D-4D39-8820-A0948112098B}" type="sibTrans" cxnId="{68AA3D25-B672-44C5-BF49-A1674830CF3F}">
      <dgm:prSet/>
      <dgm:spPr/>
      <dgm:t>
        <a:bodyPr/>
        <a:lstStyle/>
        <a:p>
          <a:endParaRPr lang="zh-CN" altLang="en-US"/>
        </a:p>
      </dgm:t>
    </dgm:pt>
    <dgm:pt modelId="{4DD381A4-DE3A-4D01-9573-27603D4A0CC1}">
      <dgm:prSet/>
      <dgm:spPr/>
      <dgm:t>
        <a:bodyPr/>
        <a:lstStyle/>
        <a:p>
          <a:r>
            <a:rPr lang="en-US" smtClean="0"/>
            <a:t>2. </a:t>
          </a:r>
          <a:r>
            <a:rPr lang="zh-CN" smtClean="0"/>
            <a:t>采用三相制的优点</a:t>
          </a:r>
          <a:endParaRPr lang="zh-CN"/>
        </a:p>
      </dgm:t>
    </dgm:pt>
    <dgm:pt modelId="{871175B5-8FFD-4D7A-8C66-1C12F3171CC5}" type="parTrans" cxnId="{DBD67C70-813A-4278-9317-A43840478FC7}">
      <dgm:prSet/>
      <dgm:spPr/>
      <dgm:t>
        <a:bodyPr/>
        <a:lstStyle/>
        <a:p>
          <a:endParaRPr lang="zh-CN" altLang="en-US"/>
        </a:p>
      </dgm:t>
    </dgm:pt>
    <dgm:pt modelId="{EABB90C6-D3CC-4467-9450-A8072B6D72B7}" type="sibTrans" cxnId="{DBD67C70-813A-4278-9317-A43840478FC7}">
      <dgm:prSet/>
      <dgm:spPr/>
      <dgm:t>
        <a:bodyPr/>
        <a:lstStyle/>
        <a:p>
          <a:endParaRPr lang="zh-CN" altLang="en-US"/>
        </a:p>
      </dgm:t>
    </dgm:pt>
    <dgm:pt modelId="{1DA44711-BB12-41B3-9960-B06F666520CF}">
      <dgm:prSet/>
      <dgm:spPr/>
      <dgm:t>
        <a:bodyPr/>
        <a:lstStyle/>
        <a:p>
          <a:r>
            <a:rPr lang="zh-CN" dirty="0" smtClean="0"/>
            <a:t>（</a:t>
          </a:r>
          <a:r>
            <a:rPr lang="en-US" dirty="0" smtClean="0"/>
            <a:t>1</a:t>
          </a:r>
          <a:r>
            <a:rPr lang="zh-CN" dirty="0" smtClean="0"/>
            <a:t>）三相发电机或变压器比同样尺寸的单相发电机或变压器输出和传递的功率大</a:t>
          </a:r>
          <a:endParaRPr lang="zh-CN" dirty="0"/>
        </a:p>
      </dgm:t>
    </dgm:pt>
    <dgm:pt modelId="{F9069286-9828-45F5-9AB1-72F3D3042C64}" type="parTrans" cxnId="{12B95522-6A08-4CFE-BFCD-3298A0E44C9E}">
      <dgm:prSet/>
      <dgm:spPr/>
      <dgm:t>
        <a:bodyPr/>
        <a:lstStyle/>
        <a:p>
          <a:endParaRPr lang="zh-CN" altLang="en-US"/>
        </a:p>
      </dgm:t>
    </dgm:pt>
    <dgm:pt modelId="{AFB126C5-DFBB-47E5-8CDE-FA4CD6CAD302}" type="sibTrans" cxnId="{12B95522-6A08-4CFE-BFCD-3298A0E44C9E}">
      <dgm:prSet/>
      <dgm:spPr/>
      <dgm:t>
        <a:bodyPr/>
        <a:lstStyle/>
        <a:p>
          <a:endParaRPr lang="zh-CN" altLang="en-US"/>
        </a:p>
      </dgm:t>
    </dgm:pt>
    <dgm:pt modelId="{3F2FAF2E-1290-4616-8CEA-3D4C46E49376}">
      <dgm:prSet/>
      <dgm:spPr/>
      <dgm:t>
        <a:bodyPr/>
        <a:lstStyle/>
        <a:p>
          <a:r>
            <a:rPr lang="zh-CN" dirty="0" smtClean="0"/>
            <a:t>（</a:t>
          </a:r>
          <a:r>
            <a:rPr lang="en-US" dirty="0" smtClean="0"/>
            <a:t>2</a:t>
          </a:r>
          <a:r>
            <a:rPr lang="zh-CN" dirty="0" smtClean="0"/>
            <a:t>）在输送功率相同、电压相同和距离、线路损失都相同的情况下，采用三相制输电可以比单相制输电节省约</a:t>
          </a:r>
          <a:r>
            <a:rPr lang="en-US" dirty="0" smtClean="0"/>
            <a:t>25%</a:t>
          </a:r>
          <a:r>
            <a:rPr lang="zh-CN" dirty="0" smtClean="0"/>
            <a:t>的线材</a:t>
          </a:r>
          <a:endParaRPr lang="zh-CN" dirty="0"/>
        </a:p>
      </dgm:t>
    </dgm:pt>
    <dgm:pt modelId="{5DF78FAB-141E-4538-A429-79234432461E}" type="parTrans" cxnId="{28053397-DD6D-4135-85A4-3A7C38B5AAE3}">
      <dgm:prSet/>
      <dgm:spPr/>
      <dgm:t>
        <a:bodyPr/>
        <a:lstStyle/>
        <a:p>
          <a:endParaRPr lang="zh-CN" altLang="en-US"/>
        </a:p>
      </dgm:t>
    </dgm:pt>
    <dgm:pt modelId="{21A2E119-10E6-4181-838A-B51BF8117B65}" type="sibTrans" cxnId="{28053397-DD6D-4135-85A4-3A7C38B5AAE3}">
      <dgm:prSet/>
      <dgm:spPr/>
      <dgm:t>
        <a:bodyPr/>
        <a:lstStyle/>
        <a:p>
          <a:endParaRPr lang="zh-CN" altLang="en-US"/>
        </a:p>
      </dgm:t>
    </dgm:pt>
    <dgm:pt modelId="{3A1EDA4A-B493-4D13-85C0-5B2AF7DF26CE}">
      <dgm:prSet/>
      <dgm:spPr/>
      <dgm:t>
        <a:bodyPr/>
        <a:lstStyle/>
        <a:p>
          <a:r>
            <a:rPr lang="zh-CN" dirty="0" smtClean="0"/>
            <a:t>（</a:t>
          </a:r>
          <a:r>
            <a:rPr lang="en-US" dirty="0" smtClean="0"/>
            <a:t>3</a:t>
          </a:r>
          <a:r>
            <a:rPr lang="zh-CN" dirty="0" smtClean="0"/>
            <a:t>）三相异步电动机与单相异步电动机相比较，在输出功率相同的情况下，具有结构简单、体积小、价格低、电磁噪声小、性能好、工作可靠等优点</a:t>
          </a:r>
          <a:endParaRPr lang="zh-CN" dirty="0"/>
        </a:p>
      </dgm:t>
    </dgm:pt>
    <dgm:pt modelId="{F9403A52-DFD1-408E-96F4-9F8D0104B4C2}" type="parTrans" cxnId="{B0090452-4DBD-4EAC-A982-8A38D09EA8ED}">
      <dgm:prSet/>
      <dgm:spPr/>
      <dgm:t>
        <a:bodyPr/>
        <a:lstStyle/>
        <a:p>
          <a:endParaRPr lang="zh-CN" altLang="en-US"/>
        </a:p>
      </dgm:t>
    </dgm:pt>
    <dgm:pt modelId="{B5831B2D-588B-4D31-984D-6B7D01C39B02}" type="sibTrans" cxnId="{B0090452-4DBD-4EAC-A982-8A38D09EA8ED}">
      <dgm:prSet/>
      <dgm:spPr/>
      <dgm:t>
        <a:bodyPr/>
        <a:lstStyle/>
        <a:p>
          <a:endParaRPr lang="zh-CN" altLang="en-US"/>
        </a:p>
      </dgm:t>
    </dgm:pt>
    <dgm:pt modelId="{4BC7E57D-7507-453A-973D-C000DC0B4360}" type="pres">
      <dgm:prSet presAssocID="{85C89FB4-C62B-47CF-A331-94D4640C2626}" presName="linear" presStyleCnt="0">
        <dgm:presLayoutVars>
          <dgm:dir/>
          <dgm:animLvl val="lvl"/>
          <dgm:resizeHandles val="exact"/>
        </dgm:presLayoutVars>
      </dgm:prSet>
      <dgm:spPr/>
    </dgm:pt>
    <dgm:pt modelId="{2EA83D35-39E2-415C-A738-0571CD2B7E58}" type="pres">
      <dgm:prSet presAssocID="{6D65F388-2F11-4423-8A19-3912CD955655}" presName="parentLin" presStyleCnt="0"/>
      <dgm:spPr/>
    </dgm:pt>
    <dgm:pt modelId="{4BC4413B-3CF8-4550-8076-77C85A018752}" type="pres">
      <dgm:prSet presAssocID="{6D65F388-2F11-4423-8A19-3912CD955655}" presName="parentLeftMargin" presStyleLbl="node1" presStyleIdx="0" presStyleCnt="2"/>
      <dgm:spPr/>
    </dgm:pt>
    <dgm:pt modelId="{214698ED-5C49-4E4E-BFF7-B3B0001DC4D8}" type="pres">
      <dgm:prSet presAssocID="{6D65F388-2F11-4423-8A19-3912CD955655}" presName="parentText" presStyleLbl="node1" presStyleIdx="0" presStyleCnt="2">
        <dgm:presLayoutVars>
          <dgm:chMax val="0"/>
          <dgm:bulletEnabled val="1"/>
        </dgm:presLayoutVars>
      </dgm:prSet>
      <dgm:spPr/>
      <dgm:t>
        <a:bodyPr/>
        <a:lstStyle/>
        <a:p>
          <a:endParaRPr lang="zh-CN" altLang="en-US"/>
        </a:p>
      </dgm:t>
    </dgm:pt>
    <dgm:pt modelId="{B6C6D35E-C877-4296-B612-51E466C35295}" type="pres">
      <dgm:prSet presAssocID="{6D65F388-2F11-4423-8A19-3912CD955655}" presName="negativeSpace" presStyleCnt="0"/>
      <dgm:spPr/>
    </dgm:pt>
    <dgm:pt modelId="{097F06FF-60C5-4A13-B1F9-ABCDE88C4A43}" type="pres">
      <dgm:prSet presAssocID="{6D65F388-2F11-4423-8A19-3912CD955655}" presName="childText" presStyleLbl="conFgAcc1" presStyleIdx="0" presStyleCnt="2">
        <dgm:presLayoutVars>
          <dgm:bulletEnabled val="1"/>
        </dgm:presLayoutVars>
      </dgm:prSet>
      <dgm:spPr/>
      <dgm:t>
        <a:bodyPr/>
        <a:lstStyle/>
        <a:p>
          <a:endParaRPr lang="zh-CN" altLang="en-US"/>
        </a:p>
      </dgm:t>
    </dgm:pt>
    <dgm:pt modelId="{0B8E30E2-EE25-496A-9E60-3471483EBA26}" type="pres">
      <dgm:prSet presAssocID="{88FF7602-05B6-43B3-8E85-FEB778C3E08C}" presName="spaceBetweenRectangles" presStyleCnt="0"/>
      <dgm:spPr/>
    </dgm:pt>
    <dgm:pt modelId="{16A9F60C-5FBE-468A-9380-00A846EC8D83}" type="pres">
      <dgm:prSet presAssocID="{4DD381A4-DE3A-4D01-9573-27603D4A0CC1}" presName="parentLin" presStyleCnt="0"/>
      <dgm:spPr/>
    </dgm:pt>
    <dgm:pt modelId="{39BE8D0D-4389-4A12-83A1-83B147ADCBB3}" type="pres">
      <dgm:prSet presAssocID="{4DD381A4-DE3A-4D01-9573-27603D4A0CC1}" presName="parentLeftMargin" presStyleLbl="node1" presStyleIdx="0" presStyleCnt="2"/>
      <dgm:spPr/>
    </dgm:pt>
    <dgm:pt modelId="{54D9EA9B-ECC1-4264-A8EA-2E2F2B5289E5}" type="pres">
      <dgm:prSet presAssocID="{4DD381A4-DE3A-4D01-9573-27603D4A0CC1}" presName="parentText" presStyleLbl="node1" presStyleIdx="1" presStyleCnt="2">
        <dgm:presLayoutVars>
          <dgm:chMax val="0"/>
          <dgm:bulletEnabled val="1"/>
        </dgm:presLayoutVars>
      </dgm:prSet>
      <dgm:spPr/>
    </dgm:pt>
    <dgm:pt modelId="{5BF520B5-B046-443D-B4F9-588A9C12F6FD}" type="pres">
      <dgm:prSet presAssocID="{4DD381A4-DE3A-4D01-9573-27603D4A0CC1}" presName="negativeSpace" presStyleCnt="0"/>
      <dgm:spPr/>
    </dgm:pt>
    <dgm:pt modelId="{7A349335-9C7A-4F29-9BC9-438BA8274770}" type="pres">
      <dgm:prSet presAssocID="{4DD381A4-DE3A-4D01-9573-27603D4A0CC1}" presName="childText" presStyleLbl="conFgAcc1" presStyleIdx="1" presStyleCnt="2">
        <dgm:presLayoutVars>
          <dgm:bulletEnabled val="1"/>
        </dgm:presLayoutVars>
      </dgm:prSet>
      <dgm:spPr/>
      <dgm:t>
        <a:bodyPr/>
        <a:lstStyle/>
        <a:p>
          <a:endParaRPr lang="zh-CN" altLang="en-US"/>
        </a:p>
      </dgm:t>
    </dgm:pt>
  </dgm:ptLst>
  <dgm:cxnLst>
    <dgm:cxn modelId="{DBD67C70-813A-4278-9317-A43840478FC7}" srcId="{85C89FB4-C62B-47CF-A331-94D4640C2626}" destId="{4DD381A4-DE3A-4D01-9573-27603D4A0CC1}" srcOrd="1" destOrd="0" parTransId="{871175B5-8FFD-4D7A-8C66-1C12F3171CC5}" sibTransId="{EABB90C6-D3CC-4467-9450-A8072B6D72B7}"/>
    <dgm:cxn modelId="{306E14BD-6A25-4451-9BE3-8B5D26C06533}" type="presOf" srcId="{4DD381A4-DE3A-4D01-9573-27603D4A0CC1}" destId="{39BE8D0D-4389-4A12-83A1-83B147ADCBB3}" srcOrd="0" destOrd="0" presId="urn:microsoft.com/office/officeart/2005/8/layout/list1"/>
    <dgm:cxn modelId="{68AA3D25-B672-44C5-BF49-A1674830CF3F}" srcId="{6D65F388-2F11-4423-8A19-3912CD955655}" destId="{7481C0DE-CB8B-4CC9-A0EA-4DE0167BB048}" srcOrd="0" destOrd="0" parTransId="{1715B3FA-D727-4EF7-A10B-FA0662EBBC06}" sibTransId="{87670E7E-778D-4D39-8820-A0948112098B}"/>
    <dgm:cxn modelId="{599E9E4E-8D2E-4691-854B-8F47DA332FE1}" type="presOf" srcId="{7481C0DE-CB8B-4CC9-A0EA-4DE0167BB048}" destId="{097F06FF-60C5-4A13-B1F9-ABCDE88C4A43}" srcOrd="0" destOrd="0" presId="urn:microsoft.com/office/officeart/2005/8/layout/list1"/>
    <dgm:cxn modelId="{DDC35562-BECB-4BA8-B60E-06257BAA1C7D}" srcId="{85C89FB4-C62B-47CF-A331-94D4640C2626}" destId="{6D65F388-2F11-4423-8A19-3912CD955655}" srcOrd="0" destOrd="0" parTransId="{E150E191-A6FB-4372-A535-9B4D9D44953E}" sibTransId="{88FF7602-05B6-43B3-8E85-FEB778C3E08C}"/>
    <dgm:cxn modelId="{B0090452-4DBD-4EAC-A982-8A38D09EA8ED}" srcId="{4DD381A4-DE3A-4D01-9573-27603D4A0CC1}" destId="{3A1EDA4A-B493-4D13-85C0-5B2AF7DF26CE}" srcOrd="2" destOrd="0" parTransId="{F9403A52-DFD1-408E-96F4-9F8D0104B4C2}" sibTransId="{B5831B2D-588B-4D31-984D-6B7D01C39B02}"/>
    <dgm:cxn modelId="{51E161EE-BD95-4C5E-8E6C-2EB6DE343F4E}" type="presOf" srcId="{1DA44711-BB12-41B3-9960-B06F666520CF}" destId="{7A349335-9C7A-4F29-9BC9-438BA8274770}" srcOrd="0" destOrd="0" presId="urn:microsoft.com/office/officeart/2005/8/layout/list1"/>
    <dgm:cxn modelId="{28053397-DD6D-4135-85A4-3A7C38B5AAE3}" srcId="{4DD381A4-DE3A-4D01-9573-27603D4A0CC1}" destId="{3F2FAF2E-1290-4616-8CEA-3D4C46E49376}" srcOrd="1" destOrd="0" parTransId="{5DF78FAB-141E-4538-A429-79234432461E}" sibTransId="{21A2E119-10E6-4181-838A-B51BF8117B65}"/>
    <dgm:cxn modelId="{B3B6E1A8-D244-4FC6-9E26-FA17E71C981B}" type="presOf" srcId="{85C89FB4-C62B-47CF-A331-94D4640C2626}" destId="{4BC7E57D-7507-453A-973D-C000DC0B4360}" srcOrd="0" destOrd="0" presId="urn:microsoft.com/office/officeart/2005/8/layout/list1"/>
    <dgm:cxn modelId="{12B95522-6A08-4CFE-BFCD-3298A0E44C9E}" srcId="{4DD381A4-DE3A-4D01-9573-27603D4A0CC1}" destId="{1DA44711-BB12-41B3-9960-B06F666520CF}" srcOrd="0" destOrd="0" parTransId="{F9069286-9828-45F5-9AB1-72F3D3042C64}" sibTransId="{AFB126C5-DFBB-47E5-8CDE-FA4CD6CAD302}"/>
    <dgm:cxn modelId="{AEEE0AD1-737E-4CCA-8B4E-36514E8C896C}" type="presOf" srcId="{3A1EDA4A-B493-4D13-85C0-5B2AF7DF26CE}" destId="{7A349335-9C7A-4F29-9BC9-438BA8274770}" srcOrd="0" destOrd="2" presId="urn:microsoft.com/office/officeart/2005/8/layout/list1"/>
    <dgm:cxn modelId="{BF713C19-5872-414F-A258-BCE2F2640FFD}" type="presOf" srcId="{6D65F388-2F11-4423-8A19-3912CD955655}" destId="{214698ED-5C49-4E4E-BFF7-B3B0001DC4D8}" srcOrd="1" destOrd="0" presId="urn:microsoft.com/office/officeart/2005/8/layout/list1"/>
    <dgm:cxn modelId="{E114CDFC-F9D1-4B18-8ECE-110D84A68177}" type="presOf" srcId="{6D65F388-2F11-4423-8A19-3912CD955655}" destId="{4BC4413B-3CF8-4550-8076-77C85A018752}" srcOrd="0" destOrd="0" presId="urn:microsoft.com/office/officeart/2005/8/layout/list1"/>
    <dgm:cxn modelId="{CC97DA2E-892A-4D3B-8E05-932289A79837}" type="presOf" srcId="{4DD381A4-DE3A-4D01-9573-27603D4A0CC1}" destId="{54D9EA9B-ECC1-4264-A8EA-2E2F2B5289E5}" srcOrd="1" destOrd="0" presId="urn:microsoft.com/office/officeart/2005/8/layout/list1"/>
    <dgm:cxn modelId="{25153011-A912-4E1F-931C-7E65799AA91C}" type="presOf" srcId="{3F2FAF2E-1290-4616-8CEA-3D4C46E49376}" destId="{7A349335-9C7A-4F29-9BC9-438BA8274770}" srcOrd="0" destOrd="1" presId="urn:microsoft.com/office/officeart/2005/8/layout/list1"/>
    <dgm:cxn modelId="{13C9734D-3D05-458E-90DC-EFA3307E7F4E}" type="presParOf" srcId="{4BC7E57D-7507-453A-973D-C000DC0B4360}" destId="{2EA83D35-39E2-415C-A738-0571CD2B7E58}" srcOrd="0" destOrd="0" presId="urn:microsoft.com/office/officeart/2005/8/layout/list1"/>
    <dgm:cxn modelId="{B4A6A46F-251B-48BE-8762-15C088B285D8}" type="presParOf" srcId="{2EA83D35-39E2-415C-A738-0571CD2B7E58}" destId="{4BC4413B-3CF8-4550-8076-77C85A018752}" srcOrd="0" destOrd="0" presId="urn:microsoft.com/office/officeart/2005/8/layout/list1"/>
    <dgm:cxn modelId="{CDBC95E0-3852-4A6D-82DD-18F00AECA293}" type="presParOf" srcId="{2EA83D35-39E2-415C-A738-0571CD2B7E58}" destId="{214698ED-5C49-4E4E-BFF7-B3B0001DC4D8}" srcOrd="1" destOrd="0" presId="urn:microsoft.com/office/officeart/2005/8/layout/list1"/>
    <dgm:cxn modelId="{A768851B-8C37-48AD-9423-B80222FAE92F}" type="presParOf" srcId="{4BC7E57D-7507-453A-973D-C000DC0B4360}" destId="{B6C6D35E-C877-4296-B612-51E466C35295}" srcOrd="1" destOrd="0" presId="urn:microsoft.com/office/officeart/2005/8/layout/list1"/>
    <dgm:cxn modelId="{0CAF13B0-ED20-428A-8628-1FF1DBB76699}" type="presParOf" srcId="{4BC7E57D-7507-453A-973D-C000DC0B4360}" destId="{097F06FF-60C5-4A13-B1F9-ABCDE88C4A43}" srcOrd="2" destOrd="0" presId="urn:microsoft.com/office/officeart/2005/8/layout/list1"/>
    <dgm:cxn modelId="{0909810C-3BA6-4058-A406-D3CBBAD6DA66}" type="presParOf" srcId="{4BC7E57D-7507-453A-973D-C000DC0B4360}" destId="{0B8E30E2-EE25-496A-9E60-3471483EBA26}" srcOrd="3" destOrd="0" presId="urn:microsoft.com/office/officeart/2005/8/layout/list1"/>
    <dgm:cxn modelId="{4FF9CB26-57B9-4784-B7A6-C120C951A6CA}" type="presParOf" srcId="{4BC7E57D-7507-453A-973D-C000DC0B4360}" destId="{16A9F60C-5FBE-468A-9380-00A846EC8D83}" srcOrd="4" destOrd="0" presId="urn:microsoft.com/office/officeart/2005/8/layout/list1"/>
    <dgm:cxn modelId="{730D1B80-AB10-4922-9946-60ECAB01998E}" type="presParOf" srcId="{16A9F60C-5FBE-468A-9380-00A846EC8D83}" destId="{39BE8D0D-4389-4A12-83A1-83B147ADCBB3}" srcOrd="0" destOrd="0" presId="urn:microsoft.com/office/officeart/2005/8/layout/list1"/>
    <dgm:cxn modelId="{B767F9EA-7E23-417B-9302-C7B9E8EA934A}" type="presParOf" srcId="{16A9F60C-5FBE-468A-9380-00A846EC8D83}" destId="{54D9EA9B-ECC1-4264-A8EA-2E2F2B5289E5}" srcOrd="1" destOrd="0" presId="urn:microsoft.com/office/officeart/2005/8/layout/list1"/>
    <dgm:cxn modelId="{EBAF5A77-AB52-4C6A-BF7C-D6152E1419D3}" type="presParOf" srcId="{4BC7E57D-7507-453A-973D-C000DC0B4360}" destId="{5BF520B5-B046-443D-B4F9-588A9C12F6FD}" srcOrd="5" destOrd="0" presId="urn:microsoft.com/office/officeart/2005/8/layout/list1"/>
    <dgm:cxn modelId="{CC31A5F2-2AE6-48CB-A445-B0664976D990}" type="presParOf" srcId="{4BC7E57D-7507-453A-973D-C000DC0B4360}" destId="{7A349335-9C7A-4F29-9BC9-438BA8274770}" srcOrd="6"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1ED2CBF-8597-4E06-9E15-B706BCBE9AED}" type="doc">
      <dgm:prSet loTypeId="urn:microsoft.com/office/officeart/2005/8/layout/hList3" loCatId="list" qsTypeId="urn:microsoft.com/office/officeart/2005/8/quickstyle/simple3" qsCatId="simple" csTypeId="urn:microsoft.com/office/officeart/2005/8/colors/colorful4" csCatId="colorful" phldr="1"/>
      <dgm:spPr/>
      <dgm:t>
        <a:bodyPr/>
        <a:lstStyle/>
        <a:p>
          <a:endParaRPr lang="zh-CN" altLang="en-US"/>
        </a:p>
      </dgm:t>
    </dgm:pt>
    <dgm:pt modelId="{9151FF90-AEEB-4FDE-865F-66393820116A}">
      <dgm:prSet phldrT="[文本]" custT="1"/>
      <dgm:spPr/>
      <dgm:t>
        <a:bodyPr/>
        <a:lstStyle/>
        <a:p>
          <a:r>
            <a:rPr lang="zh-CN" altLang="zh-CN" sz="2000" dirty="0" smtClean="0"/>
            <a:t>三相负载</a:t>
          </a:r>
          <a:endParaRPr lang="zh-CN" altLang="en-US" sz="2000" dirty="0"/>
        </a:p>
      </dgm:t>
    </dgm:pt>
    <dgm:pt modelId="{14F4E355-9C8D-45CA-A7A3-75C191E920E2}" type="parTrans" cxnId="{1103F502-EE04-4B5C-9689-A6C04F6201D3}">
      <dgm:prSet/>
      <dgm:spPr/>
      <dgm:t>
        <a:bodyPr/>
        <a:lstStyle/>
        <a:p>
          <a:endParaRPr lang="zh-CN" altLang="en-US"/>
        </a:p>
      </dgm:t>
    </dgm:pt>
    <dgm:pt modelId="{AC053107-8FD1-4449-B9A0-FE4DE64E5DD1}" type="sibTrans" cxnId="{1103F502-EE04-4B5C-9689-A6C04F6201D3}">
      <dgm:prSet/>
      <dgm:spPr/>
      <dgm:t>
        <a:bodyPr/>
        <a:lstStyle/>
        <a:p>
          <a:endParaRPr lang="zh-CN" altLang="en-US"/>
        </a:p>
      </dgm:t>
    </dgm:pt>
    <dgm:pt modelId="{0D5BCD89-FD2A-4CB6-AD9D-0665596766C1}">
      <dgm:prSet phldrT="[文本]" custT="1"/>
      <dgm:spPr/>
      <dgm:t>
        <a:bodyPr/>
        <a:lstStyle/>
        <a:p>
          <a:r>
            <a:rPr lang="zh-CN" altLang="zh-CN" sz="2000" dirty="0" smtClean="0"/>
            <a:t>对称</a:t>
          </a:r>
          <a:endParaRPr lang="zh-CN" altLang="en-US" sz="2000" dirty="0"/>
        </a:p>
      </dgm:t>
    </dgm:pt>
    <dgm:pt modelId="{B5A9BF24-9A34-4D17-863D-EF53243BB30A}" type="parTrans" cxnId="{07058DA0-38EE-46BB-B323-BC5E78D32555}">
      <dgm:prSet/>
      <dgm:spPr/>
      <dgm:t>
        <a:bodyPr/>
        <a:lstStyle/>
        <a:p>
          <a:endParaRPr lang="zh-CN" altLang="en-US"/>
        </a:p>
      </dgm:t>
    </dgm:pt>
    <dgm:pt modelId="{7C023DD4-A984-4E87-B027-DF00BA1B8BA3}" type="sibTrans" cxnId="{07058DA0-38EE-46BB-B323-BC5E78D32555}">
      <dgm:prSet/>
      <dgm:spPr/>
      <dgm:t>
        <a:bodyPr/>
        <a:lstStyle/>
        <a:p>
          <a:endParaRPr lang="zh-CN" altLang="en-US"/>
        </a:p>
      </dgm:t>
    </dgm:pt>
    <dgm:pt modelId="{F3FD23F8-E0B3-440F-8781-271CAAB7499C}">
      <dgm:prSet phldrT="[文本]" custT="1"/>
      <dgm:spPr/>
      <dgm:t>
        <a:bodyPr/>
        <a:lstStyle/>
        <a:p>
          <a:r>
            <a:rPr lang="zh-CN" altLang="zh-CN" sz="2000" dirty="0" smtClean="0"/>
            <a:t>不对称</a:t>
          </a:r>
          <a:endParaRPr lang="zh-CN" altLang="en-US" sz="2000" dirty="0"/>
        </a:p>
      </dgm:t>
    </dgm:pt>
    <dgm:pt modelId="{12A59490-A2F0-415E-9CB2-E96916131B86}" type="parTrans" cxnId="{A23ECF59-6357-4134-B65B-EDB9CC4ADF36}">
      <dgm:prSet/>
      <dgm:spPr/>
      <dgm:t>
        <a:bodyPr/>
        <a:lstStyle/>
        <a:p>
          <a:endParaRPr lang="zh-CN" altLang="en-US"/>
        </a:p>
      </dgm:t>
    </dgm:pt>
    <dgm:pt modelId="{BBB39C75-1B61-4E7D-A486-388D1953BAF1}" type="sibTrans" cxnId="{A23ECF59-6357-4134-B65B-EDB9CC4ADF36}">
      <dgm:prSet/>
      <dgm:spPr/>
      <dgm:t>
        <a:bodyPr/>
        <a:lstStyle/>
        <a:p>
          <a:endParaRPr lang="zh-CN" altLang="en-US"/>
        </a:p>
      </dgm:t>
    </dgm:pt>
    <dgm:pt modelId="{6DE94E9B-9DE4-4332-89E2-4F917EB5FA79}">
      <dgm:prSet phldrT="[文本]" custT="1"/>
      <dgm:spPr/>
      <dgm:t>
        <a:bodyPr/>
        <a:lstStyle/>
        <a:p>
          <a:r>
            <a:rPr lang="zh-CN" altLang="zh-CN" sz="2000" dirty="0" smtClean="0"/>
            <a:t>对称指的是三个负载阻抗相等，性质相同</a:t>
          </a:r>
          <a:endParaRPr lang="zh-CN" altLang="en-US" sz="2000" dirty="0"/>
        </a:p>
      </dgm:t>
    </dgm:pt>
    <dgm:pt modelId="{6C17E989-C53A-497A-AB98-EE6ACB20AD37}" type="parTrans" cxnId="{295802F4-B904-4C61-9634-4B6C8D94CF51}">
      <dgm:prSet/>
      <dgm:spPr/>
      <dgm:t>
        <a:bodyPr/>
        <a:lstStyle/>
        <a:p>
          <a:endParaRPr lang="zh-CN" altLang="en-US"/>
        </a:p>
      </dgm:t>
    </dgm:pt>
    <dgm:pt modelId="{9BD1D1A8-BF7D-4AA6-A08E-E1DCA0750950}" type="sibTrans" cxnId="{295802F4-B904-4C61-9634-4B6C8D94CF51}">
      <dgm:prSet/>
      <dgm:spPr/>
      <dgm:t>
        <a:bodyPr/>
        <a:lstStyle/>
        <a:p>
          <a:endParaRPr lang="zh-CN" altLang="en-US"/>
        </a:p>
      </dgm:t>
    </dgm:pt>
    <dgm:pt modelId="{2BFB8A2B-7808-4B75-933C-784D883B91D7}">
      <dgm:prSet phldrT="[文本]" custT="1"/>
      <dgm:spPr/>
      <dgm:t>
        <a:bodyPr/>
        <a:lstStyle/>
        <a:p>
          <a:r>
            <a:rPr lang="zh-CN" altLang="en-US" sz="2000" dirty="0" smtClean="0"/>
            <a:t>不对称指的是三个负载阻抗、性质不同</a:t>
          </a:r>
          <a:endParaRPr lang="zh-CN" altLang="en-US" sz="2000" dirty="0"/>
        </a:p>
      </dgm:t>
    </dgm:pt>
    <dgm:pt modelId="{7DFE2BC1-BC47-447E-A537-35AAC6E2E866}" type="parTrans" cxnId="{131A0592-8B2D-424B-AEA0-0B7074F4DF90}">
      <dgm:prSet/>
      <dgm:spPr/>
      <dgm:t>
        <a:bodyPr/>
        <a:lstStyle/>
        <a:p>
          <a:endParaRPr lang="zh-CN" altLang="en-US"/>
        </a:p>
      </dgm:t>
    </dgm:pt>
    <dgm:pt modelId="{AA0A51CF-F5E4-4920-A360-EAF073399539}" type="sibTrans" cxnId="{131A0592-8B2D-424B-AEA0-0B7074F4DF90}">
      <dgm:prSet/>
      <dgm:spPr/>
      <dgm:t>
        <a:bodyPr/>
        <a:lstStyle/>
        <a:p>
          <a:endParaRPr lang="zh-CN" altLang="en-US"/>
        </a:p>
      </dgm:t>
    </dgm:pt>
    <dgm:pt modelId="{E748B47C-53D5-47F6-A498-B203080F6980}" type="pres">
      <dgm:prSet presAssocID="{D1ED2CBF-8597-4E06-9E15-B706BCBE9AED}" presName="composite" presStyleCnt="0">
        <dgm:presLayoutVars>
          <dgm:chMax val="1"/>
          <dgm:dir/>
          <dgm:resizeHandles val="exact"/>
        </dgm:presLayoutVars>
      </dgm:prSet>
      <dgm:spPr/>
    </dgm:pt>
    <dgm:pt modelId="{476F6D8F-807D-4729-BCA3-5D42D2408015}" type="pres">
      <dgm:prSet presAssocID="{9151FF90-AEEB-4FDE-865F-66393820116A}" presName="roof" presStyleLbl="dkBgShp" presStyleIdx="0" presStyleCnt="2"/>
      <dgm:spPr/>
    </dgm:pt>
    <dgm:pt modelId="{3CF24050-82BC-4147-9E0E-094FE20797FC}" type="pres">
      <dgm:prSet presAssocID="{9151FF90-AEEB-4FDE-865F-66393820116A}" presName="pillars" presStyleCnt="0"/>
      <dgm:spPr/>
    </dgm:pt>
    <dgm:pt modelId="{63DA2910-0373-4582-BC39-96C58D55C452}" type="pres">
      <dgm:prSet presAssocID="{9151FF90-AEEB-4FDE-865F-66393820116A}" presName="pillar1" presStyleLbl="node1" presStyleIdx="0" presStyleCnt="2">
        <dgm:presLayoutVars>
          <dgm:bulletEnabled val="1"/>
        </dgm:presLayoutVars>
      </dgm:prSet>
      <dgm:spPr/>
    </dgm:pt>
    <dgm:pt modelId="{12C13883-0F36-4766-970F-8F56D42DF28C}" type="pres">
      <dgm:prSet presAssocID="{F3FD23F8-E0B3-440F-8781-271CAAB7499C}" presName="pillarX" presStyleLbl="node1" presStyleIdx="1" presStyleCnt="2">
        <dgm:presLayoutVars>
          <dgm:bulletEnabled val="1"/>
        </dgm:presLayoutVars>
      </dgm:prSet>
      <dgm:spPr/>
    </dgm:pt>
    <dgm:pt modelId="{20879DC1-259F-47BC-B5E1-408E965A7A92}" type="pres">
      <dgm:prSet presAssocID="{9151FF90-AEEB-4FDE-865F-66393820116A}" presName="base" presStyleLbl="dkBgShp" presStyleIdx="1" presStyleCnt="2"/>
      <dgm:spPr/>
    </dgm:pt>
  </dgm:ptLst>
  <dgm:cxnLst>
    <dgm:cxn modelId="{1103F502-EE04-4B5C-9689-A6C04F6201D3}" srcId="{D1ED2CBF-8597-4E06-9E15-B706BCBE9AED}" destId="{9151FF90-AEEB-4FDE-865F-66393820116A}" srcOrd="0" destOrd="0" parTransId="{14F4E355-9C8D-45CA-A7A3-75C191E920E2}" sibTransId="{AC053107-8FD1-4449-B9A0-FE4DE64E5DD1}"/>
    <dgm:cxn modelId="{295802F4-B904-4C61-9634-4B6C8D94CF51}" srcId="{0D5BCD89-FD2A-4CB6-AD9D-0665596766C1}" destId="{6DE94E9B-9DE4-4332-89E2-4F917EB5FA79}" srcOrd="0" destOrd="0" parTransId="{6C17E989-C53A-497A-AB98-EE6ACB20AD37}" sibTransId="{9BD1D1A8-BF7D-4AA6-A08E-E1DCA0750950}"/>
    <dgm:cxn modelId="{2BD82240-8FEA-472B-88D7-C4C7091C9566}" type="presOf" srcId="{D1ED2CBF-8597-4E06-9E15-B706BCBE9AED}" destId="{E748B47C-53D5-47F6-A498-B203080F6980}" srcOrd="0" destOrd="0" presId="urn:microsoft.com/office/officeart/2005/8/layout/hList3"/>
    <dgm:cxn modelId="{07058DA0-38EE-46BB-B323-BC5E78D32555}" srcId="{9151FF90-AEEB-4FDE-865F-66393820116A}" destId="{0D5BCD89-FD2A-4CB6-AD9D-0665596766C1}" srcOrd="0" destOrd="0" parTransId="{B5A9BF24-9A34-4D17-863D-EF53243BB30A}" sibTransId="{7C023DD4-A984-4E87-B027-DF00BA1B8BA3}"/>
    <dgm:cxn modelId="{ADB11318-D377-4FA3-985A-EBD1462D93B6}" type="presOf" srcId="{2BFB8A2B-7808-4B75-933C-784D883B91D7}" destId="{12C13883-0F36-4766-970F-8F56D42DF28C}" srcOrd="0" destOrd="1" presId="urn:microsoft.com/office/officeart/2005/8/layout/hList3"/>
    <dgm:cxn modelId="{6CB8A827-CECC-4A61-8C9B-DE18B092A623}" type="presOf" srcId="{6DE94E9B-9DE4-4332-89E2-4F917EB5FA79}" destId="{63DA2910-0373-4582-BC39-96C58D55C452}" srcOrd="0" destOrd="1" presId="urn:microsoft.com/office/officeart/2005/8/layout/hList3"/>
    <dgm:cxn modelId="{736C3F55-BDEC-4C6C-834D-4EE1A11EFC1E}" type="presOf" srcId="{F3FD23F8-E0B3-440F-8781-271CAAB7499C}" destId="{12C13883-0F36-4766-970F-8F56D42DF28C}" srcOrd="0" destOrd="0" presId="urn:microsoft.com/office/officeart/2005/8/layout/hList3"/>
    <dgm:cxn modelId="{A23ECF59-6357-4134-B65B-EDB9CC4ADF36}" srcId="{9151FF90-AEEB-4FDE-865F-66393820116A}" destId="{F3FD23F8-E0B3-440F-8781-271CAAB7499C}" srcOrd="1" destOrd="0" parTransId="{12A59490-A2F0-415E-9CB2-E96916131B86}" sibTransId="{BBB39C75-1B61-4E7D-A486-388D1953BAF1}"/>
    <dgm:cxn modelId="{BEF68E58-43F4-4D3C-BB2D-3A82D305BE52}" type="presOf" srcId="{9151FF90-AEEB-4FDE-865F-66393820116A}" destId="{476F6D8F-807D-4729-BCA3-5D42D2408015}" srcOrd="0" destOrd="0" presId="urn:microsoft.com/office/officeart/2005/8/layout/hList3"/>
    <dgm:cxn modelId="{131A0592-8B2D-424B-AEA0-0B7074F4DF90}" srcId="{F3FD23F8-E0B3-440F-8781-271CAAB7499C}" destId="{2BFB8A2B-7808-4B75-933C-784D883B91D7}" srcOrd="0" destOrd="0" parTransId="{7DFE2BC1-BC47-447E-A537-35AAC6E2E866}" sibTransId="{AA0A51CF-F5E4-4920-A360-EAF073399539}"/>
    <dgm:cxn modelId="{3894C04F-1C7F-42DF-B308-AC80D7E5EA61}" type="presOf" srcId="{0D5BCD89-FD2A-4CB6-AD9D-0665596766C1}" destId="{63DA2910-0373-4582-BC39-96C58D55C452}" srcOrd="0" destOrd="0" presId="urn:microsoft.com/office/officeart/2005/8/layout/hList3"/>
    <dgm:cxn modelId="{D0AAFF1F-20B2-4733-9196-D49EEDE893F9}" type="presParOf" srcId="{E748B47C-53D5-47F6-A498-B203080F6980}" destId="{476F6D8F-807D-4729-BCA3-5D42D2408015}" srcOrd="0" destOrd="0" presId="urn:microsoft.com/office/officeart/2005/8/layout/hList3"/>
    <dgm:cxn modelId="{1905C870-15AF-4C80-8C71-E7B84E1D5167}" type="presParOf" srcId="{E748B47C-53D5-47F6-A498-B203080F6980}" destId="{3CF24050-82BC-4147-9E0E-094FE20797FC}" srcOrd="1" destOrd="0" presId="urn:microsoft.com/office/officeart/2005/8/layout/hList3"/>
    <dgm:cxn modelId="{60F1C035-A529-4F8F-887B-65CE96DA31FD}" type="presParOf" srcId="{3CF24050-82BC-4147-9E0E-094FE20797FC}" destId="{63DA2910-0373-4582-BC39-96C58D55C452}" srcOrd="0" destOrd="0" presId="urn:microsoft.com/office/officeart/2005/8/layout/hList3"/>
    <dgm:cxn modelId="{02CAC45A-5BAF-49C0-9595-BA778C898186}" type="presParOf" srcId="{3CF24050-82BC-4147-9E0E-094FE20797FC}" destId="{12C13883-0F36-4766-970F-8F56D42DF28C}" srcOrd="1" destOrd="0" presId="urn:microsoft.com/office/officeart/2005/8/layout/hList3"/>
    <dgm:cxn modelId="{5E5D7B70-92D5-4350-9A78-8AA3719CEE5E}" type="presParOf" srcId="{E748B47C-53D5-47F6-A498-B203080F6980}" destId="{20879DC1-259F-47BC-B5E1-408E965A7A92}" srcOrd="2" destOrd="0" presId="urn:microsoft.com/office/officeart/2005/8/layout/h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7F6548A-EE7A-4D2F-B66B-A9BB164AC337}">
      <dsp:nvSpPr>
        <dsp:cNvPr id="0" name=""/>
        <dsp:cNvSpPr/>
      </dsp:nvSpPr>
      <dsp:spPr>
        <a:xfrm>
          <a:off x="0" y="335093"/>
          <a:ext cx="7467600" cy="822937"/>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9569" tIns="395732" rIns="579569" bIns="135128" numCol="1" spcCol="1270" anchor="t" anchorCtr="0">
          <a:noAutofit/>
        </a:bodyPr>
        <a:lstStyle/>
        <a:p>
          <a:pPr marL="171450" lvl="1" indent="-171450" algn="l" defTabSz="844550">
            <a:lnSpc>
              <a:spcPct val="90000"/>
            </a:lnSpc>
            <a:spcBef>
              <a:spcPct val="0"/>
            </a:spcBef>
            <a:spcAft>
              <a:spcPct val="15000"/>
            </a:spcAft>
            <a:buChar char="••"/>
          </a:pPr>
          <a:r>
            <a:rPr lang="zh-CN" altLang="zh-CN" sz="1900" kern="1200" dirty="0" smtClean="0"/>
            <a:t>交流电某个瞬时所处的电角度，称为相位。</a:t>
          </a:r>
        </a:p>
      </dsp:txBody>
      <dsp:txXfrm>
        <a:off x="0" y="335093"/>
        <a:ext cx="7467600" cy="822937"/>
      </dsp:txXfrm>
    </dsp:sp>
    <dsp:sp modelId="{8C3AD058-EBB4-4B09-AFF2-8A57386A5B00}">
      <dsp:nvSpPr>
        <dsp:cNvPr id="0" name=""/>
        <dsp:cNvSpPr/>
      </dsp:nvSpPr>
      <dsp:spPr>
        <a:xfrm>
          <a:off x="373380" y="54653"/>
          <a:ext cx="5227320" cy="56088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7580" tIns="0" rIns="197580" bIns="0" numCol="1" spcCol="1270" anchor="ctr" anchorCtr="0">
          <a:noAutofit/>
        </a:bodyPr>
        <a:lstStyle/>
        <a:p>
          <a:pPr lvl="0" algn="l" defTabSz="844550">
            <a:lnSpc>
              <a:spcPct val="90000"/>
            </a:lnSpc>
            <a:spcBef>
              <a:spcPct val="0"/>
            </a:spcBef>
            <a:spcAft>
              <a:spcPct val="35000"/>
            </a:spcAft>
          </a:pPr>
          <a:r>
            <a:rPr lang="en-US" altLang="zh-CN" sz="1900" kern="1200" dirty="0" smtClean="0"/>
            <a:t>1</a:t>
          </a:r>
          <a:r>
            <a:rPr lang="zh-CN" altLang="zh-CN" sz="1900" kern="1200" dirty="0" smtClean="0"/>
            <a:t>．相位</a:t>
          </a:r>
          <a:endParaRPr lang="zh-CN" altLang="en-US" sz="1900" kern="1200" dirty="0"/>
        </a:p>
      </dsp:txBody>
      <dsp:txXfrm>
        <a:off x="373380" y="54653"/>
        <a:ext cx="5227320" cy="560880"/>
      </dsp:txXfrm>
    </dsp:sp>
    <dsp:sp modelId="{A2DDB78A-4135-4430-A267-525763E6DB8B}">
      <dsp:nvSpPr>
        <dsp:cNvPr id="0" name=""/>
        <dsp:cNvSpPr/>
      </dsp:nvSpPr>
      <dsp:spPr>
        <a:xfrm>
          <a:off x="0" y="1541071"/>
          <a:ext cx="7467600" cy="1436400"/>
        </a:xfrm>
        <a:prstGeom prst="rect">
          <a:avLst/>
        </a:prstGeom>
        <a:solidFill>
          <a:schemeClr val="lt1">
            <a:alpha val="90000"/>
            <a:hueOff val="0"/>
            <a:satOff val="0"/>
            <a:lumOff val="0"/>
            <a:alphaOff val="0"/>
          </a:schemeClr>
        </a:solidFill>
        <a:ln w="9525" cap="flat" cmpd="sng" algn="ctr">
          <a:solidFill>
            <a:schemeClr val="accent5">
              <a:hueOff val="-3096517"/>
              <a:satOff val="31044"/>
              <a:lumOff val="-2156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9569" tIns="395732" rIns="579569" bIns="135128" numCol="1" spcCol="1270" anchor="t" anchorCtr="0">
          <a:noAutofit/>
        </a:bodyPr>
        <a:lstStyle/>
        <a:p>
          <a:pPr marL="171450" lvl="1" indent="-171450" algn="l" defTabSz="844550">
            <a:lnSpc>
              <a:spcPct val="90000"/>
            </a:lnSpc>
            <a:spcBef>
              <a:spcPct val="0"/>
            </a:spcBef>
            <a:spcAft>
              <a:spcPct val="15000"/>
            </a:spcAft>
            <a:buChar char="••"/>
          </a:pPr>
          <a:r>
            <a:rPr lang="zh-CN" altLang="zh-CN" sz="1900" kern="1200" dirty="0" smtClean="0"/>
            <a:t>两个同频率的正弦交流电相位之差，称为相位差。</a:t>
          </a:r>
        </a:p>
        <a:p>
          <a:pPr marL="171450" lvl="1" indent="-171450" algn="l" defTabSz="844550">
            <a:lnSpc>
              <a:spcPct val="90000"/>
            </a:lnSpc>
            <a:spcBef>
              <a:spcPct val="0"/>
            </a:spcBef>
            <a:spcAft>
              <a:spcPct val="15000"/>
            </a:spcAft>
            <a:buChar char="••"/>
          </a:pPr>
          <a:r>
            <a:rPr lang="zh-CN" altLang="zh-CN" sz="1900" kern="1200" dirty="0" smtClean="0"/>
            <a:t>用</a:t>
          </a:r>
          <a:r>
            <a:rPr lang="en-US" altLang="zh-CN" sz="1900" i="1" kern="1200" dirty="0" smtClean="0"/>
            <a:t>φ</a:t>
          </a:r>
          <a:r>
            <a:rPr lang="zh-CN" altLang="zh-CN" sz="1900" kern="1200" dirty="0" smtClean="0"/>
            <a:t>表示。两个同频率的正弦量的相位差为：</a:t>
          </a:r>
          <a:r>
            <a:rPr lang="en-US" altLang="zh-CN" sz="1900" kern="1200" dirty="0" smtClean="0"/>
            <a:t/>
          </a:r>
          <a:br>
            <a:rPr lang="en-US" altLang="zh-CN" sz="1900" kern="1200" dirty="0" smtClean="0"/>
          </a:br>
          <a:r>
            <a:rPr lang="en-US" altLang="zh-CN" sz="1900" i="1" kern="1200" dirty="0" smtClean="0"/>
            <a:t>φ</a:t>
          </a:r>
          <a:r>
            <a:rPr lang="en-US" altLang="zh-CN" sz="1900" i="1" kern="1200" baseline="-25000" dirty="0" smtClean="0"/>
            <a:t> </a:t>
          </a:r>
          <a:r>
            <a:rPr lang="en-US" altLang="zh-CN" sz="1900" i="1" kern="1200" dirty="0" smtClean="0"/>
            <a:t>=</a:t>
          </a:r>
          <a:r>
            <a:rPr lang="zh-CN" altLang="zh-CN" sz="1900" kern="1200" dirty="0" smtClean="0"/>
            <a:t>（</a:t>
          </a:r>
          <a:r>
            <a:rPr lang="en-US" altLang="zh-CN" sz="1900" i="1" kern="1200" dirty="0" err="1" smtClean="0"/>
            <a:t>ωt</a:t>
          </a:r>
          <a:r>
            <a:rPr lang="en-US" altLang="zh-CN" sz="1900" i="1" kern="1200" baseline="-25000" dirty="0" smtClean="0"/>
            <a:t> </a:t>
          </a:r>
          <a:r>
            <a:rPr lang="en-US" altLang="zh-CN" sz="1900" i="1" kern="1200" dirty="0" smtClean="0"/>
            <a:t>+</a:t>
          </a:r>
          <a:r>
            <a:rPr lang="en-US" altLang="zh-CN" sz="1900" i="1" kern="1200" baseline="-25000" dirty="0" smtClean="0"/>
            <a:t> </a:t>
          </a:r>
          <a:r>
            <a:rPr lang="en-US" altLang="zh-CN" sz="1900" i="1" kern="1200" dirty="0" smtClean="0"/>
            <a:t>φ</a:t>
          </a:r>
          <a:r>
            <a:rPr lang="en-US" altLang="zh-CN" sz="1900" kern="1200" baseline="-25000" dirty="0" smtClean="0"/>
            <a:t>01</a:t>
          </a:r>
          <a:r>
            <a:rPr lang="zh-CN" altLang="zh-CN" sz="1900" kern="1200" dirty="0" smtClean="0"/>
            <a:t>）</a:t>
          </a:r>
          <a:r>
            <a:rPr lang="zh-CN" altLang="zh-CN" sz="1900" i="1" kern="1200" dirty="0" smtClean="0"/>
            <a:t>－</a:t>
          </a:r>
          <a:r>
            <a:rPr lang="zh-CN" altLang="zh-CN" sz="1900" kern="1200" dirty="0" smtClean="0"/>
            <a:t>（</a:t>
          </a:r>
          <a:r>
            <a:rPr lang="en-US" altLang="zh-CN" sz="1900" i="1" kern="1200" dirty="0" err="1" smtClean="0"/>
            <a:t>ωt</a:t>
          </a:r>
          <a:r>
            <a:rPr lang="en-US" altLang="zh-CN" sz="1900" i="1" kern="1200" dirty="0" smtClean="0"/>
            <a:t>+</a:t>
          </a:r>
          <a:r>
            <a:rPr lang="en-US" altLang="zh-CN" sz="1900" i="1" kern="1200" baseline="30000" dirty="0" smtClean="0"/>
            <a:t> </a:t>
          </a:r>
          <a:r>
            <a:rPr lang="en-US" altLang="zh-CN" sz="1900" i="1" kern="1200" dirty="0" smtClean="0"/>
            <a:t>φ</a:t>
          </a:r>
          <a:r>
            <a:rPr lang="en-US" altLang="zh-CN" sz="1900" kern="1200" baseline="-25000" dirty="0" smtClean="0"/>
            <a:t>02</a:t>
          </a:r>
          <a:r>
            <a:rPr lang="zh-CN" altLang="zh-CN" sz="1900" kern="1200" dirty="0" smtClean="0"/>
            <a:t>）</a:t>
          </a:r>
          <a:r>
            <a:rPr lang="en-US" altLang="zh-CN" sz="1900" i="1" kern="1200" dirty="0" smtClean="0"/>
            <a:t>= φ</a:t>
          </a:r>
          <a:r>
            <a:rPr lang="en-US" altLang="zh-CN" sz="1900" kern="1200" baseline="-25000" dirty="0" smtClean="0"/>
            <a:t>01</a:t>
          </a:r>
          <a:r>
            <a:rPr lang="zh-CN" altLang="zh-CN" sz="1900" i="1" kern="1200" dirty="0" smtClean="0"/>
            <a:t>－</a:t>
          </a:r>
          <a:r>
            <a:rPr lang="zh-CN" altLang="zh-CN" sz="1900" i="1" kern="1200" baseline="30000" dirty="0" smtClean="0"/>
            <a:t> </a:t>
          </a:r>
          <a:r>
            <a:rPr lang="en-US" altLang="zh-CN" sz="1900" i="1" kern="1200" dirty="0" smtClean="0"/>
            <a:t>φ</a:t>
          </a:r>
          <a:r>
            <a:rPr lang="en-US" altLang="zh-CN" sz="1900" kern="1200" baseline="-25000" dirty="0" smtClean="0"/>
            <a:t>02</a:t>
          </a:r>
          <a:endParaRPr lang="zh-CN" altLang="zh-CN" sz="1900" kern="1200" dirty="0" smtClean="0"/>
        </a:p>
      </dsp:txBody>
      <dsp:txXfrm>
        <a:off x="0" y="1541071"/>
        <a:ext cx="7467600" cy="1436400"/>
      </dsp:txXfrm>
    </dsp:sp>
    <dsp:sp modelId="{DA236BE5-BDAE-4245-8749-C1BDCB055247}">
      <dsp:nvSpPr>
        <dsp:cNvPr id="0" name=""/>
        <dsp:cNvSpPr/>
      </dsp:nvSpPr>
      <dsp:spPr>
        <a:xfrm>
          <a:off x="373380" y="1260631"/>
          <a:ext cx="5227320" cy="560880"/>
        </a:xfrm>
        <a:prstGeom prst="roundRect">
          <a:avLst/>
        </a:prstGeom>
        <a:gradFill rotWithShape="0">
          <a:gsLst>
            <a:gs pos="0">
              <a:schemeClr val="accent5">
                <a:hueOff val="-3096517"/>
                <a:satOff val="31044"/>
                <a:lumOff val="-21569"/>
                <a:alphaOff val="0"/>
                <a:shade val="51000"/>
                <a:satMod val="130000"/>
              </a:schemeClr>
            </a:gs>
            <a:gs pos="80000">
              <a:schemeClr val="accent5">
                <a:hueOff val="-3096517"/>
                <a:satOff val="31044"/>
                <a:lumOff val="-21569"/>
                <a:alphaOff val="0"/>
                <a:shade val="93000"/>
                <a:satMod val="130000"/>
              </a:schemeClr>
            </a:gs>
            <a:gs pos="100000">
              <a:schemeClr val="accent5">
                <a:hueOff val="-3096517"/>
                <a:satOff val="31044"/>
                <a:lumOff val="-215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7580" tIns="0" rIns="197580" bIns="0" numCol="1" spcCol="1270" anchor="ctr" anchorCtr="0">
          <a:noAutofit/>
        </a:bodyPr>
        <a:lstStyle/>
        <a:p>
          <a:pPr lvl="0" algn="l" defTabSz="844550">
            <a:lnSpc>
              <a:spcPct val="90000"/>
            </a:lnSpc>
            <a:spcBef>
              <a:spcPct val="0"/>
            </a:spcBef>
            <a:spcAft>
              <a:spcPct val="35000"/>
            </a:spcAft>
          </a:pPr>
          <a:r>
            <a:rPr lang="en-US" altLang="zh-CN" sz="1900" kern="1200" dirty="0" smtClean="0"/>
            <a:t>2</a:t>
          </a:r>
          <a:r>
            <a:rPr lang="zh-CN" altLang="zh-CN" sz="1900" kern="1200" dirty="0" smtClean="0"/>
            <a:t>．相位差</a:t>
          </a:r>
        </a:p>
      </dsp:txBody>
      <dsp:txXfrm>
        <a:off x="373380" y="1260631"/>
        <a:ext cx="5227320" cy="56088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63E3793-8C34-44B4-BF8D-852E389C7F37}">
      <dsp:nvSpPr>
        <dsp:cNvPr id="0" name=""/>
        <dsp:cNvSpPr/>
      </dsp:nvSpPr>
      <dsp:spPr>
        <a:xfrm>
          <a:off x="520051" y="0"/>
          <a:ext cx="5893915" cy="2574958"/>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65D9E0D-9DA6-46A7-BCED-5999164D8F2C}">
      <dsp:nvSpPr>
        <dsp:cNvPr id="0" name=""/>
        <dsp:cNvSpPr/>
      </dsp:nvSpPr>
      <dsp:spPr>
        <a:xfrm>
          <a:off x="3470" y="772487"/>
          <a:ext cx="1669175" cy="1029983"/>
        </a:xfrm>
        <a:prstGeom prst="round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sz="1400" kern="1200" dirty="0" smtClean="0"/>
            <a:t>发电：</a:t>
          </a:r>
          <a:endParaRPr lang="zh-CN" altLang="en-US" sz="1400" kern="1200" dirty="0"/>
        </a:p>
        <a:p>
          <a:pPr marL="57150" lvl="1" indent="-57150" algn="l" defTabSz="488950">
            <a:lnSpc>
              <a:spcPct val="90000"/>
            </a:lnSpc>
            <a:spcBef>
              <a:spcPct val="0"/>
            </a:spcBef>
            <a:spcAft>
              <a:spcPct val="15000"/>
            </a:spcAft>
            <a:buChar char="••"/>
          </a:pPr>
          <a:r>
            <a:rPr lang="zh-CN" sz="1100" kern="1200" dirty="0" smtClean="0"/>
            <a:t>将机械能或其他能（光、风、水）变为电能，称为发电。</a:t>
          </a:r>
          <a:endParaRPr lang="zh-CN" altLang="en-US" sz="1100" kern="1200" dirty="0"/>
        </a:p>
      </dsp:txBody>
      <dsp:txXfrm>
        <a:off x="3470" y="772487"/>
        <a:ext cx="1669175" cy="1029983"/>
      </dsp:txXfrm>
    </dsp:sp>
    <dsp:sp modelId="{7EA12FBE-AE29-4297-B790-19B5755B67EA}">
      <dsp:nvSpPr>
        <dsp:cNvPr id="0" name=""/>
        <dsp:cNvSpPr/>
      </dsp:nvSpPr>
      <dsp:spPr>
        <a:xfrm>
          <a:off x="1756104" y="772487"/>
          <a:ext cx="1669175" cy="1029983"/>
        </a:xfrm>
        <a:prstGeom prst="round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sz="1400" kern="1200" dirty="0" smtClean="0"/>
            <a:t>输电：</a:t>
          </a:r>
          <a:endParaRPr lang="zh-CN" sz="1400" kern="1200" dirty="0"/>
        </a:p>
        <a:p>
          <a:pPr marL="57150" lvl="1" indent="-57150" algn="l" defTabSz="488950">
            <a:lnSpc>
              <a:spcPct val="90000"/>
            </a:lnSpc>
            <a:spcBef>
              <a:spcPct val="0"/>
            </a:spcBef>
            <a:spcAft>
              <a:spcPct val="15000"/>
            </a:spcAft>
            <a:buChar char="••"/>
          </a:pPr>
          <a:r>
            <a:rPr lang="zh-CN" sz="1100" kern="1200" dirty="0" smtClean="0"/>
            <a:t>将较低电压变为高压，通过高压线路进行远距离输送，称为输电。</a:t>
          </a:r>
          <a:endParaRPr lang="zh-CN" sz="1100" kern="1200" dirty="0"/>
        </a:p>
      </dsp:txBody>
      <dsp:txXfrm>
        <a:off x="1756104" y="772487"/>
        <a:ext cx="1669175" cy="1029983"/>
      </dsp:txXfrm>
    </dsp:sp>
    <dsp:sp modelId="{85AAAB45-07B6-4833-8271-978ED2D378C7}">
      <dsp:nvSpPr>
        <dsp:cNvPr id="0" name=""/>
        <dsp:cNvSpPr/>
      </dsp:nvSpPr>
      <dsp:spPr>
        <a:xfrm>
          <a:off x="3508738" y="772487"/>
          <a:ext cx="1669175" cy="1029983"/>
        </a:xfrm>
        <a:prstGeom prst="round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sz="1400" kern="1200" dirty="0" smtClean="0"/>
            <a:t>变电：</a:t>
          </a:r>
          <a:endParaRPr lang="zh-CN" sz="1400" kern="1200" dirty="0"/>
        </a:p>
        <a:p>
          <a:pPr marL="57150" lvl="1" indent="-57150" algn="l" defTabSz="488950">
            <a:lnSpc>
              <a:spcPct val="90000"/>
            </a:lnSpc>
            <a:spcBef>
              <a:spcPct val="0"/>
            </a:spcBef>
            <a:spcAft>
              <a:spcPct val="15000"/>
            </a:spcAft>
            <a:buChar char="••"/>
          </a:pPr>
          <a:r>
            <a:rPr lang="zh-CN" sz="1100" kern="1200" dirty="0" smtClean="0"/>
            <a:t>将高压电变为用户应用的低压电，称为变电。</a:t>
          </a:r>
          <a:endParaRPr lang="zh-CN" sz="1100" kern="1200" dirty="0"/>
        </a:p>
      </dsp:txBody>
      <dsp:txXfrm>
        <a:off x="3508738" y="772487"/>
        <a:ext cx="1669175" cy="1029983"/>
      </dsp:txXfrm>
    </dsp:sp>
    <dsp:sp modelId="{74B7FE7A-4DD5-4F39-8188-CF3A5D64B9B2}">
      <dsp:nvSpPr>
        <dsp:cNvPr id="0" name=""/>
        <dsp:cNvSpPr/>
      </dsp:nvSpPr>
      <dsp:spPr>
        <a:xfrm>
          <a:off x="5261372" y="772487"/>
          <a:ext cx="1669175" cy="1029983"/>
        </a:xfrm>
        <a:prstGeom prst="round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zh-CN" sz="1400" kern="1200" dirty="0" smtClean="0"/>
            <a:t>配电：</a:t>
          </a:r>
          <a:endParaRPr lang="zh-CN" altLang="en-US" sz="1400" kern="1200" dirty="0"/>
        </a:p>
        <a:p>
          <a:pPr marL="57150" lvl="1" indent="-57150" algn="l" defTabSz="488950">
            <a:lnSpc>
              <a:spcPct val="90000"/>
            </a:lnSpc>
            <a:spcBef>
              <a:spcPct val="0"/>
            </a:spcBef>
            <a:spcAft>
              <a:spcPct val="15000"/>
            </a:spcAft>
            <a:buChar char="••"/>
          </a:pPr>
          <a:r>
            <a:rPr lang="zh-CN" sz="1100" kern="1200" dirty="0" smtClean="0"/>
            <a:t>将低压电（指</a:t>
          </a:r>
          <a:r>
            <a:rPr lang="en-US" sz="1100" kern="1200" dirty="0" smtClean="0"/>
            <a:t>10kV</a:t>
          </a:r>
          <a:r>
            <a:rPr lang="zh-CN" sz="1100" kern="1200" dirty="0" smtClean="0"/>
            <a:t>及以下）分配给用户，称为配电。</a:t>
          </a:r>
          <a:endParaRPr lang="zh-CN" altLang="en-US" sz="1100" kern="1200" dirty="0"/>
        </a:p>
      </dsp:txBody>
      <dsp:txXfrm>
        <a:off x="5261372" y="772487"/>
        <a:ext cx="1669175" cy="1029983"/>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A6B7558-E133-4665-9BBF-83568EA24C26}">
      <dsp:nvSpPr>
        <dsp:cNvPr id="0" name=""/>
        <dsp:cNvSpPr/>
      </dsp:nvSpPr>
      <dsp:spPr>
        <a:xfrm>
          <a:off x="358327" y="538"/>
          <a:ext cx="2597801" cy="1558680"/>
        </a:xfrm>
        <a:prstGeom prst="round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smtClean="0"/>
            <a:t>1.</a:t>
          </a:r>
          <a:r>
            <a:rPr lang="zh-CN" altLang="zh-CN" sz="2400" kern="1200" dirty="0" smtClean="0"/>
            <a:t>电感的限流应用</a:t>
          </a:r>
          <a:endParaRPr lang="zh-CN" altLang="en-US" sz="2400" kern="1200" dirty="0"/>
        </a:p>
      </dsp:txBody>
      <dsp:txXfrm>
        <a:off x="358327" y="538"/>
        <a:ext cx="2597801" cy="1558680"/>
      </dsp:txXfrm>
    </dsp:sp>
    <dsp:sp modelId="{7E378439-57F6-4E91-8AF9-CBCFBDD7E7CF}">
      <dsp:nvSpPr>
        <dsp:cNvPr id="0" name=""/>
        <dsp:cNvSpPr/>
      </dsp:nvSpPr>
      <dsp:spPr>
        <a:xfrm>
          <a:off x="3215909" y="538"/>
          <a:ext cx="2597801" cy="1558680"/>
        </a:xfrm>
        <a:prstGeom prst="round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smtClean="0"/>
            <a:t>2.</a:t>
          </a:r>
          <a:r>
            <a:rPr lang="zh-CN" altLang="zh-CN" sz="2400" kern="1200" smtClean="0"/>
            <a:t>电动机起动限流</a:t>
          </a:r>
          <a:endParaRPr lang="zh-CN" altLang="zh-CN" sz="2400" kern="1200" dirty="0" smtClean="0"/>
        </a:p>
      </dsp:txBody>
      <dsp:txXfrm>
        <a:off x="3215909" y="538"/>
        <a:ext cx="2597801" cy="1558680"/>
      </dsp:txXfrm>
    </dsp:sp>
    <dsp:sp modelId="{44C08C31-5DEA-45B9-8044-0DB344AC8ED8}">
      <dsp:nvSpPr>
        <dsp:cNvPr id="0" name=""/>
        <dsp:cNvSpPr/>
      </dsp:nvSpPr>
      <dsp:spPr>
        <a:xfrm>
          <a:off x="358327" y="1818999"/>
          <a:ext cx="2597801" cy="1558680"/>
        </a:xfrm>
        <a:prstGeom prst="round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smtClean="0"/>
            <a:t>3.</a:t>
          </a:r>
          <a:r>
            <a:rPr lang="zh-CN" altLang="zh-CN" sz="2400" kern="1200" smtClean="0"/>
            <a:t>电容降压</a:t>
          </a:r>
          <a:endParaRPr lang="zh-CN" altLang="zh-CN" sz="2400" kern="1200" dirty="0" smtClean="0"/>
        </a:p>
      </dsp:txBody>
      <dsp:txXfrm>
        <a:off x="358327" y="1818999"/>
        <a:ext cx="2597801" cy="1558680"/>
      </dsp:txXfrm>
    </dsp:sp>
    <dsp:sp modelId="{9F5FE392-72B4-4EC7-98A3-B27DC562CABB}">
      <dsp:nvSpPr>
        <dsp:cNvPr id="0" name=""/>
        <dsp:cNvSpPr/>
      </dsp:nvSpPr>
      <dsp:spPr>
        <a:xfrm>
          <a:off x="3215909" y="1818999"/>
          <a:ext cx="2597801" cy="1558680"/>
        </a:xfrm>
        <a:prstGeom prst="round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smtClean="0"/>
            <a:t>4.</a:t>
          </a:r>
          <a:r>
            <a:rPr lang="zh-CN" altLang="zh-CN" sz="2400" kern="1200" dirty="0" smtClean="0"/>
            <a:t>功率因数补偿器</a:t>
          </a:r>
          <a:endParaRPr lang="zh-CN" altLang="zh-CN" sz="2400" kern="1200" dirty="0" smtClean="0"/>
        </a:p>
      </dsp:txBody>
      <dsp:txXfrm>
        <a:off x="3215909" y="1818999"/>
        <a:ext cx="2597801" cy="1558680"/>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A6B7558-E133-4665-9BBF-83568EA24C26}">
      <dsp:nvSpPr>
        <dsp:cNvPr id="0" name=""/>
        <dsp:cNvSpPr/>
      </dsp:nvSpPr>
      <dsp:spPr>
        <a:xfrm>
          <a:off x="0" y="777102"/>
          <a:ext cx="2405036" cy="1443022"/>
        </a:xfrm>
        <a:prstGeom prst="snip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1.</a:t>
          </a:r>
          <a:r>
            <a:rPr lang="zh-CN" sz="2400" kern="1200" dirty="0" smtClean="0"/>
            <a:t>等效参数分析</a:t>
          </a:r>
          <a:endParaRPr lang="zh-CN" altLang="en-US" sz="2400" kern="1200" dirty="0"/>
        </a:p>
      </dsp:txBody>
      <dsp:txXfrm>
        <a:off x="0" y="777102"/>
        <a:ext cx="2405036" cy="1443022"/>
      </dsp:txXfrm>
    </dsp:sp>
    <dsp:sp modelId="{7E378439-57F6-4E91-8AF9-CBCFBDD7E7CF}">
      <dsp:nvSpPr>
        <dsp:cNvPr id="0" name=""/>
        <dsp:cNvSpPr/>
      </dsp:nvSpPr>
      <dsp:spPr>
        <a:xfrm>
          <a:off x="2645540" y="777102"/>
          <a:ext cx="2405036" cy="1443022"/>
        </a:xfrm>
        <a:prstGeom prst="snip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2. </a:t>
          </a:r>
          <a:r>
            <a:rPr lang="zh-CN" sz="2400" kern="1200" dirty="0" smtClean="0"/>
            <a:t>滤波器</a:t>
          </a:r>
          <a:endParaRPr lang="zh-CN" altLang="zh-CN" sz="2400" kern="1200" dirty="0" smtClean="0"/>
        </a:p>
      </dsp:txBody>
      <dsp:txXfrm>
        <a:off x="2645540" y="777102"/>
        <a:ext cx="2405036" cy="1443022"/>
      </dsp:txXfrm>
    </dsp:sp>
    <dsp:sp modelId="{44C08C31-5DEA-45B9-8044-0DB344AC8ED8}">
      <dsp:nvSpPr>
        <dsp:cNvPr id="0" name=""/>
        <dsp:cNvSpPr/>
      </dsp:nvSpPr>
      <dsp:spPr>
        <a:xfrm>
          <a:off x="5291081" y="777102"/>
          <a:ext cx="2405036" cy="1443022"/>
        </a:xfrm>
        <a:prstGeom prst="snip2Diag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3.</a:t>
          </a:r>
          <a:r>
            <a:rPr lang="zh-CN" sz="2400" kern="1200" dirty="0" smtClean="0"/>
            <a:t>谐振原理应用</a:t>
          </a:r>
          <a:endParaRPr lang="zh-CN" altLang="zh-CN" sz="2400" kern="1200" dirty="0" smtClean="0"/>
        </a:p>
      </dsp:txBody>
      <dsp:txXfrm>
        <a:off x="5291081" y="777102"/>
        <a:ext cx="2405036" cy="144302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E3242D0-B365-4812-9A4B-55FFD5A435FD}">
      <dsp:nvSpPr>
        <dsp:cNvPr id="0" name=""/>
        <dsp:cNvSpPr/>
      </dsp:nvSpPr>
      <dsp:spPr>
        <a:xfrm>
          <a:off x="396824" y="587"/>
          <a:ext cx="2156983" cy="129419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smtClean="0"/>
            <a:t>1. </a:t>
          </a:r>
          <a:r>
            <a:rPr lang="zh-CN" altLang="zh-CN" sz="2400" kern="1200" dirty="0" smtClean="0"/>
            <a:t>解析法</a:t>
          </a:r>
          <a:endParaRPr lang="zh-CN" altLang="en-US" sz="2400" kern="1200" dirty="0"/>
        </a:p>
      </dsp:txBody>
      <dsp:txXfrm>
        <a:off x="396824" y="587"/>
        <a:ext cx="2156983" cy="1294190"/>
      </dsp:txXfrm>
    </dsp:sp>
    <dsp:sp modelId="{9C64EDAC-4B3E-4B24-8306-1AC3F686E808}">
      <dsp:nvSpPr>
        <dsp:cNvPr id="0" name=""/>
        <dsp:cNvSpPr/>
      </dsp:nvSpPr>
      <dsp:spPr>
        <a:xfrm>
          <a:off x="2769507" y="587"/>
          <a:ext cx="2156983" cy="129419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smtClean="0"/>
            <a:t>2. </a:t>
          </a:r>
          <a:r>
            <a:rPr lang="zh-CN" altLang="zh-CN" sz="2400" kern="1200" dirty="0" smtClean="0"/>
            <a:t>波形图法</a:t>
          </a:r>
          <a:endParaRPr lang="en-US" altLang="zh-CN" sz="2400" kern="1200" dirty="0" smtClean="0"/>
        </a:p>
      </dsp:txBody>
      <dsp:txXfrm>
        <a:off x="2769507" y="587"/>
        <a:ext cx="2156983" cy="1294190"/>
      </dsp:txXfrm>
    </dsp:sp>
    <dsp:sp modelId="{9CF6229A-BCB2-4C98-94C4-8D7209B94B41}">
      <dsp:nvSpPr>
        <dsp:cNvPr id="0" name=""/>
        <dsp:cNvSpPr/>
      </dsp:nvSpPr>
      <dsp:spPr>
        <a:xfrm>
          <a:off x="5142189" y="587"/>
          <a:ext cx="2156983" cy="129419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smtClean="0"/>
            <a:t>3. </a:t>
          </a:r>
          <a:r>
            <a:rPr lang="zh-CN" altLang="zh-CN" sz="2400" kern="1200" dirty="0" smtClean="0"/>
            <a:t>旋转矢量法</a:t>
          </a:r>
        </a:p>
      </dsp:txBody>
      <dsp:txXfrm>
        <a:off x="5142189" y="587"/>
        <a:ext cx="2156983" cy="129419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E3242D0-B365-4812-9A4B-55FFD5A435FD}">
      <dsp:nvSpPr>
        <dsp:cNvPr id="0" name=""/>
        <dsp:cNvSpPr/>
      </dsp:nvSpPr>
      <dsp:spPr>
        <a:xfrm>
          <a:off x="1431130" y="1347"/>
          <a:ext cx="2410691" cy="1446414"/>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1</a:t>
          </a:r>
          <a:r>
            <a:rPr lang="zh-CN" sz="2400" kern="1200" dirty="0" smtClean="0"/>
            <a:t>．复数的表示方法</a:t>
          </a:r>
          <a:endParaRPr lang="zh-CN" altLang="en-US" sz="2400" kern="1200" dirty="0"/>
        </a:p>
      </dsp:txBody>
      <dsp:txXfrm>
        <a:off x="1431130" y="1347"/>
        <a:ext cx="2410691" cy="1446414"/>
      </dsp:txXfrm>
    </dsp:sp>
    <dsp:sp modelId="{9C64EDAC-4B3E-4B24-8306-1AC3F686E808}">
      <dsp:nvSpPr>
        <dsp:cNvPr id="0" name=""/>
        <dsp:cNvSpPr/>
      </dsp:nvSpPr>
      <dsp:spPr>
        <a:xfrm>
          <a:off x="4082890" y="673"/>
          <a:ext cx="2410691" cy="1446414"/>
        </a:xfrm>
        <a:prstGeom prst="rect">
          <a:avLst/>
        </a:prstGeom>
        <a:gradFill rotWithShape="0">
          <a:gsLst>
            <a:gs pos="0">
              <a:schemeClr val="accent4">
                <a:hueOff val="1856823"/>
                <a:satOff val="-56410"/>
                <a:lumOff val="18628"/>
                <a:alphaOff val="0"/>
                <a:shade val="51000"/>
                <a:satMod val="130000"/>
              </a:schemeClr>
            </a:gs>
            <a:gs pos="80000">
              <a:schemeClr val="accent4">
                <a:hueOff val="1856823"/>
                <a:satOff val="-56410"/>
                <a:lumOff val="18628"/>
                <a:alphaOff val="0"/>
                <a:shade val="93000"/>
                <a:satMod val="130000"/>
              </a:schemeClr>
            </a:gs>
            <a:gs pos="100000">
              <a:schemeClr val="accent4">
                <a:hueOff val="1856823"/>
                <a:satOff val="-56410"/>
                <a:lumOff val="1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2</a:t>
          </a:r>
          <a:r>
            <a:rPr lang="zh-CN" sz="2400" kern="1200" dirty="0" smtClean="0"/>
            <a:t>．复数的运算</a:t>
          </a:r>
          <a:endParaRPr lang="en-US" altLang="zh-CN" sz="2400" kern="1200" dirty="0" smtClean="0"/>
        </a:p>
      </dsp:txBody>
      <dsp:txXfrm>
        <a:off x="4082890" y="673"/>
        <a:ext cx="2410691" cy="1446414"/>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1D1FE9-D889-4BBC-B2A2-8EC7072AE3CD}">
      <dsp:nvSpPr>
        <dsp:cNvPr id="0" name=""/>
        <dsp:cNvSpPr/>
      </dsp:nvSpPr>
      <dsp:spPr>
        <a:xfrm>
          <a:off x="0" y="352824"/>
          <a:ext cx="6096000" cy="1231650"/>
        </a:xfrm>
        <a:prstGeom prst="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3117" tIns="354076" rIns="473117" bIns="120904" numCol="1" spcCol="1270" anchor="t" anchorCtr="0">
          <a:noAutofit/>
        </a:bodyPr>
        <a:lstStyle/>
        <a:p>
          <a:pPr marL="171450" lvl="1" indent="-171450" algn="l" defTabSz="755650">
            <a:lnSpc>
              <a:spcPct val="90000"/>
            </a:lnSpc>
            <a:spcBef>
              <a:spcPct val="0"/>
            </a:spcBef>
            <a:spcAft>
              <a:spcPct val="15000"/>
            </a:spcAft>
            <a:buChar char="••"/>
          </a:pPr>
          <a:endParaRPr lang="en-US" altLang="zh-CN" sz="1700" kern="1200" dirty="0" smtClean="0"/>
        </a:p>
        <a:p>
          <a:pPr marL="171450" lvl="1" indent="-171450" algn="l" defTabSz="755650">
            <a:lnSpc>
              <a:spcPct val="90000"/>
            </a:lnSpc>
            <a:spcBef>
              <a:spcPct val="0"/>
            </a:spcBef>
            <a:spcAft>
              <a:spcPct val="15000"/>
            </a:spcAft>
            <a:buChar char="••"/>
          </a:pPr>
          <a:endParaRPr lang="en-US" altLang="zh-CN" sz="1700" kern="1200" dirty="0" smtClean="0"/>
        </a:p>
        <a:p>
          <a:pPr marL="171450" lvl="1" indent="-171450" algn="l" defTabSz="755650">
            <a:lnSpc>
              <a:spcPct val="90000"/>
            </a:lnSpc>
            <a:spcBef>
              <a:spcPct val="0"/>
            </a:spcBef>
            <a:spcAft>
              <a:spcPct val="15000"/>
            </a:spcAft>
            <a:buChar char="••"/>
          </a:pPr>
          <a:endParaRPr lang="en-US" altLang="zh-CN" sz="1700" kern="1200" dirty="0" smtClean="0"/>
        </a:p>
      </dsp:txBody>
      <dsp:txXfrm>
        <a:off x="0" y="352824"/>
        <a:ext cx="6096000" cy="1231650"/>
      </dsp:txXfrm>
    </dsp:sp>
    <dsp:sp modelId="{C37051BE-AA14-4D67-BCBA-31303A436EAE}">
      <dsp:nvSpPr>
        <dsp:cNvPr id="0" name=""/>
        <dsp:cNvSpPr/>
      </dsp:nvSpPr>
      <dsp:spPr>
        <a:xfrm>
          <a:off x="304800" y="101904"/>
          <a:ext cx="4267200" cy="501840"/>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lvl="0" algn="l" defTabSz="755650">
            <a:lnSpc>
              <a:spcPct val="90000"/>
            </a:lnSpc>
            <a:spcBef>
              <a:spcPct val="0"/>
            </a:spcBef>
            <a:spcAft>
              <a:spcPct val="35000"/>
            </a:spcAft>
          </a:pPr>
          <a:r>
            <a:rPr lang="zh-CN" altLang="zh-CN" sz="1700" kern="1200" dirty="0" smtClean="0"/>
            <a:t>（</a:t>
          </a:r>
          <a:r>
            <a:rPr lang="en-US" altLang="zh-CN" sz="1700" kern="1200" dirty="0" smtClean="0"/>
            <a:t>1</a:t>
          </a:r>
          <a:r>
            <a:rPr lang="zh-CN" altLang="zh-CN" sz="1700" kern="1200" dirty="0" smtClean="0"/>
            <a:t>）功率因数</a:t>
          </a:r>
          <a:endParaRPr lang="zh-CN" altLang="en-US" sz="1700" kern="1200" dirty="0"/>
        </a:p>
      </dsp:txBody>
      <dsp:txXfrm>
        <a:off x="304800" y="101904"/>
        <a:ext cx="4267200" cy="501840"/>
      </dsp:txXfrm>
    </dsp:sp>
    <dsp:sp modelId="{2436845D-596F-4CB6-9E32-728C0A6BB082}">
      <dsp:nvSpPr>
        <dsp:cNvPr id="0" name=""/>
        <dsp:cNvSpPr/>
      </dsp:nvSpPr>
      <dsp:spPr>
        <a:xfrm>
          <a:off x="0" y="1927195"/>
          <a:ext cx="6096000" cy="2034900"/>
        </a:xfrm>
        <a:prstGeom prst="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73117" tIns="354076" rIns="473117" bIns="120904" numCol="1" spcCol="1270" anchor="t" anchorCtr="0">
          <a:noAutofit/>
        </a:bodyPr>
        <a:lstStyle/>
        <a:p>
          <a:pPr marL="171450" lvl="1" indent="-171450" algn="l" defTabSz="755650">
            <a:lnSpc>
              <a:spcPct val="90000"/>
            </a:lnSpc>
            <a:spcBef>
              <a:spcPct val="0"/>
            </a:spcBef>
            <a:spcAft>
              <a:spcPct val="15000"/>
            </a:spcAft>
            <a:buChar char="••"/>
          </a:pPr>
          <a:r>
            <a:rPr lang="zh-CN" altLang="zh-CN" sz="1700" kern="1200" dirty="0" smtClean="0"/>
            <a:t>在交流电器设备中，也都有一个额定值。如额定输出电压</a:t>
          </a:r>
          <a:r>
            <a:rPr lang="en-US" altLang="zh-CN" sz="1700" i="1" kern="1200" dirty="0" smtClean="0"/>
            <a:t>U</a:t>
          </a:r>
          <a:r>
            <a:rPr lang="en-US" altLang="zh-CN" sz="1700" kern="1200" baseline="-25000" dirty="0" smtClean="0"/>
            <a:t>N</a:t>
          </a:r>
          <a:r>
            <a:rPr lang="zh-CN" altLang="zh-CN" sz="1700" kern="1200" dirty="0" smtClean="0"/>
            <a:t>、额定输出电流</a:t>
          </a:r>
          <a:r>
            <a:rPr lang="en-US" altLang="zh-CN" sz="1700" i="1" kern="1200" dirty="0" smtClean="0"/>
            <a:t>I</a:t>
          </a:r>
          <a:r>
            <a:rPr lang="en-US" altLang="zh-CN" sz="1700" kern="1200" baseline="-25000" dirty="0" smtClean="0"/>
            <a:t>N</a:t>
          </a:r>
          <a:r>
            <a:rPr lang="zh-CN" altLang="zh-CN" sz="1700" kern="1200" dirty="0" smtClean="0"/>
            <a:t>等。交流发电机，变压器都用视在功率</a:t>
          </a:r>
          <a:r>
            <a:rPr lang="en-US" altLang="zh-CN" sz="1700" i="1" kern="1200" dirty="0" smtClean="0"/>
            <a:t>S</a:t>
          </a:r>
          <a:r>
            <a:rPr lang="en-US" altLang="zh-CN" sz="1700" kern="1200" baseline="-25000" dirty="0" smtClean="0"/>
            <a:t>N </a:t>
          </a:r>
          <a:r>
            <a:rPr lang="en-US" altLang="zh-CN" sz="1700" kern="1200" dirty="0" smtClean="0"/>
            <a:t>=</a:t>
          </a:r>
          <a:r>
            <a:rPr lang="en-US" altLang="zh-CN" sz="1700" kern="1200" baseline="-25000" dirty="0" smtClean="0"/>
            <a:t> </a:t>
          </a:r>
          <a:r>
            <a:rPr lang="en-US" altLang="zh-CN" sz="1700" i="1" kern="1200" dirty="0" smtClean="0"/>
            <a:t>U</a:t>
          </a:r>
          <a:r>
            <a:rPr lang="en-US" altLang="zh-CN" sz="1700" kern="1200" baseline="-25000" dirty="0" smtClean="0"/>
            <a:t>N </a:t>
          </a:r>
          <a:r>
            <a:rPr lang="en-US" altLang="zh-CN" sz="1700" i="1" kern="1200" dirty="0" smtClean="0"/>
            <a:t>I</a:t>
          </a:r>
          <a:r>
            <a:rPr lang="en-US" altLang="zh-CN" sz="1700" kern="1200" baseline="-25000" dirty="0" smtClean="0"/>
            <a:t>N</a:t>
          </a:r>
          <a:r>
            <a:rPr lang="zh-CN" altLang="zh-CN" sz="1700" kern="1200" dirty="0" smtClean="0"/>
            <a:t>表示额定值。当达到了视在功率，就认为满载</a:t>
          </a:r>
        </a:p>
        <a:p>
          <a:pPr marL="171450" lvl="1" indent="-171450" algn="l" defTabSz="755650">
            <a:lnSpc>
              <a:spcPct val="90000"/>
            </a:lnSpc>
            <a:spcBef>
              <a:spcPct val="0"/>
            </a:spcBef>
            <a:spcAft>
              <a:spcPct val="15000"/>
            </a:spcAft>
            <a:buChar char="••"/>
          </a:pPr>
          <a:r>
            <a:rPr lang="zh-CN" altLang="zh-CN" sz="1700" kern="1200" dirty="0" smtClean="0"/>
            <a:t>输出功率的大小取决于负载的功率因数。负载功率因数小，造成发电设备资源和电能</a:t>
          </a:r>
          <a:r>
            <a:rPr lang="zh-CN" altLang="zh-CN" sz="1700" kern="1200" smtClean="0"/>
            <a:t>的浪费</a:t>
          </a:r>
          <a:endParaRPr lang="zh-CN" altLang="zh-CN" sz="1700" kern="1200" dirty="0" smtClean="0"/>
        </a:p>
      </dsp:txBody>
      <dsp:txXfrm>
        <a:off x="0" y="1927195"/>
        <a:ext cx="6096000" cy="2034900"/>
      </dsp:txXfrm>
    </dsp:sp>
    <dsp:sp modelId="{F60C88BA-9C6D-4674-B502-18E46FBE33A4}">
      <dsp:nvSpPr>
        <dsp:cNvPr id="0" name=""/>
        <dsp:cNvSpPr/>
      </dsp:nvSpPr>
      <dsp:spPr>
        <a:xfrm>
          <a:off x="304800" y="1676274"/>
          <a:ext cx="4267200" cy="501840"/>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1290" tIns="0" rIns="161290" bIns="0" numCol="1" spcCol="1270" anchor="ctr" anchorCtr="0">
          <a:noAutofit/>
        </a:bodyPr>
        <a:lstStyle/>
        <a:p>
          <a:pPr lvl="0" algn="l" defTabSz="755650">
            <a:lnSpc>
              <a:spcPct val="90000"/>
            </a:lnSpc>
            <a:spcBef>
              <a:spcPct val="0"/>
            </a:spcBef>
            <a:spcAft>
              <a:spcPct val="35000"/>
            </a:spcAft>
          </a:pPr>
          <a:r>
            <a:rPr lang="zh-CN" altLang="zh-CN" sz="1700" kern="1200" smtClean="0"/>
            <a:t>（</a:t>
          </a:r>
          <a:r>
            <a:rPr lang="en-US" altLang="zh-CN" sz="1700" kern="1200" smtClean="0"/>
            <a:t>2</a:t>
          </a:r>
          <a:r>
            <a:rPr lang="zh-CN" altLang="zh-CN" sz="1700" kern="1200" smtClean="0"/>
            <a:t>）应用</a:t>
          </a:r>
          <a:endParaRPr lang="en-US" altLang="zh-CN" sz="1700" kern="1200" dirty="0" smtClean="0"/>
        </a:p>
      </dsp:txBody>
      <dsp:txXfrm>
        <a:off x="304800" y="1676274"/>
        <a:ext cx="4267200" cy="50184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EB72F6C-FFF4-480E-B799-785BA94F7792}">
      <dsp:nvSpPr>
        <dsp:cNvPr id="0" name=""/>
        <dsp:cNvSpPr/>
      </dsp:nvSpPr>
      <dsp:spPr>
        <a:xfrm>
          <a:off x="0" y="361165"/>
          <a:ext cx="2309776" cy="1385866"/>
        </a:xfrm>
        <a:prstGeom prst="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a:t>
          </a:r>
          <a:r>
            <a:rPr lang="en-US" altLang="zh-CN" sz="1400" kern="1200" dirty="0" smtClean="0"/>
            <a:t>1</a:t>
          </a:r>
          <a:r>
            <a:rPr lang="zh-CN" altLang="zh-CN" sz="1400" kern="1200" dirty="0" smtClean="0"/>
            <a:t>）当电路的感抗大于容抗，即</a:t>
          </a:r>
          <a:r>
            <a:rPr lang="en-US" altLang="zh-CN" sz="1400" i="1" kern="1200" dirty="0" smtClean="0"/>
            <a:t>X</a:t>
          </a:r>
          <a:r>
            <a:rPr lang="en-US" altLang="zh-CN" sz="1400" i="1" kern="1200" baseline="-25000" dirty="0" smtClean="0"/>
            <a:t>L</a:t>
          </a:r>
          <a:r>
            <a:rPr lang="zh-CN" altLang="zh-CN" sz="1400" kern="1200" dirty="0" smtClean="0"/>
            <a:t>﹥</a:t>
          </a:r>
          <a:r>
            <a:rPr lang="en-US" altLang="zh-CN" sz="1400" i="1" kern="1200" dirty="0" smtClean="0"/>
            <a:t>X</a:t>
          </a:r>
          <a:r>
            <a:rPr lang="en-US" altLang="zh-CN" sz="1400" i="1" kern="1200" baseline="-25000" dirty="0" smtClean="0"/>
            <a:t>C</a:t>
          </a:r>
          <a:r>
            <a:rPr lang="zh-CN" altLang="zh-CN" sz="1400" kern="1200" dirty="0" smtClean="0"/>
            <a:t>，</a:t>
          </a:r>
          <a:r>
            <a:rPr lang="en-US" altLang="zh-CN" sz="1400" i="1" kern="1200" dirty="0" smtClean="0"/>
            <a:t>X</a:t>
          </a:r>
          <a:r>
            <a:rPr lang="zh-CN" altLang="zh-CN" sz="1400" kern="1200" dirty="0" smtClean="0"/>
            <a:t>﹥</a:t>
          </a:r>
          <a:r>
            <a:rPr lang="en-US" altLang="zh-CN" sz="1400" kern="1200" dirty="0" smtClean="0"/>
            <a:t>0</a:t>
          </a:r>
          <a:r>
            <a:rPr lang="zh-CN" altLang="zh-CN" sz="1400" kern="1200" dirty="0" smtClean="0"/>
            <a:t>，</a:t>
          </a:r>
          <a:r>
            <a:rPr lang="en-US" altLang="zh-CN" sz="1400" i="1" kern="1200" dirty="0" smtClean="0"/>
            <a:t>φ</a:t>
          </a:r>
          <a:r>
            <a:rPr lang="zh-CN" altLang="zh-CN" sz="1400" kern="1200" dirty="0" smtClean="0"/>
            <a:t>﹥</a:t>
          </a:r>
          <a:r>
            <a:rPr lang="en-US" altLang="zh-CN" sz="1400" kern="1200" dirty="0" smtClean="0"/>
            <a:t>0</a:t>
          </a:r>
          <a:r>
            <a:rPr lang="zh-CN" altLang="zh-CN" sz="1400" kern="1200" dirty="0" smtClean="0"/>
            <a:t>，</a:t>
          </a:r>
          <a:r>
            <a:rPr lang="en-US" altLang="zh-CN" sz="1400" i="1" kern="1200" dirty="0" smtClean="0"/>
            <a:t>U</a:t>
          </a:r>
          <a:r>
            <a:rPr lang="en-US" altLang="zh-CN" sz="1400" i="1" kern="1200" baseline="-25000" dirty="0" smtClean="0"/>
            <a:t>L</a:t>
          </a:r>
          <a:r>
            <a:rPr lang="zh-CN" altLang="zh-CN" sz="1400" kern="1200" dirty="0" smtClean="0"/>
            <a:t>﹥</a:t>
          </a:r>
          <a:r>
            <a:rPr lang="en-US" altLang="zh-CN" sz="1400" i="1" kern="1200" dirty="0" smtClean="0"/>
            <a:t>U</a:t>
          </a:r>
          <a:r>
            <a:rPr lang="en-US" altLang="zh-CN" sz="1400" i="1" kern="1200" baseline="-25000" dirty="0" smtClean="0"/>
            <a:t>C</a:t>
          </a:r>
          <a:r>
            <a:rPr lang="en-US" altLang="zh-CN" sz="1400" kern="1200" baseline="-25000" dirty="0" smtClean="0"/>
            <a:t> </a:t>
          </a:r>
          <a:r>
            <a:rPr lang="zh-CN" altLang="zh-CN" sz="1400" kern="1200" dirty="0" smtClean="0"/>
            <a:t>，电路的总电压超前电流一个</a:t>
          </a:r>
          <a:r>
            <a:rPr lang="en-US" altLang="zh-CN" sz="1400" i="1" kern="1200" dirty="0" smtClean="0"/>
            <a:t>φ</a:t>
          </a:r>
          <a:r>
            <a:rPr lang="zh-CN" altLang="zh-CN" sz="1400" kern="1200" dirty="0" smtClean="0"/>
            <a:t>角，电路呈感性</a:t>
          </a:r>
          <a:endParaRPr lang="zh-CN" altLang="en-US" sz="1400" kern="1200" dirty="0"/>
        </a:p>
      </dsp:txBody>
      <dsp:txXfrm>
        <a:off x="0" y="361165"/>
        <a:ext cx="2309776" cy="1385866"/>
      </dsp:txXfrm>
    </dsp:sp>
    <dsp:sp modelId="{AFB36E8D-D8E9-4FB4-90F7-AB0A5497DF12}">
      <dsp:nvSpPr>
        <dsp:cNvPr id="0" name=""/>
        <dsp:cNvSpPr/>
      </dsp:nvSpPr>
      <dsp:spPr>
        <a:xfrm>
          <a:off x="2540754" y="361165"/>
          <a:ext cx="2309776" cy="1385866"/>
        </a:xfrm>
        <a:prstGeom prst="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smtClean="0"/>
            <a:t>（</a:t>
          </a:r>
          <a:r>
            <a:rPr lang="en-US" altLang="zh-CN" sz="1400" kern="1200" smtClean="0"/>
            <a:t>2</a:t>
          </a:r>
          <a:r>
            <a:rPr lang="zh-CN" altLang="zh-CN" sz="1400" kern="1200" smtClean="0"/>
            <a:t>）当电路的感抗小于容抗，即</a:t>
          </a:r>
          <a:r>
            <a:rPr lang="en-US" altLang="zh-CN" sz="1400" i="1" kern="1200" smtClean="0"/>
            <a:t>X</a:t>
          </a:r>
          <a:r>
            <a:rPr lang="en-US" altLang="zh-CN" sz="1400" i="1" kern="1200" baseline="-25000" smtClean="0"/>
            <a:t>L</a:t>
          </a:r>
          <a:r>
            <a:rPr lang="zh-CN" altLang="zh-CN" sz="1400" kern="1200" smtClean="0"/>
            <a:t>﹤</a:t>
          </a:r>
          <a:r>
            <a:rPr lang="en-US" altLang="zh-CN" sz="1400" i="1" kern="1200" smtClean="0"/>
            <a:t>X</a:t>
          </a:r>
          <a:r>
            <a:rPr lang="en-US" altLang="zh-CN" sz="1400" i="1" kern="1200" baseline="-25000" smtClean="0"/>
            <a:t>C</a:t>
          </a:r>
          <a:r>
            <a:rPr lang="zh-CN" altLang="zh-CN" sz="1400" kern="1200" smtClean="0"/>
            <a:t>，</a:t>
          </a:r>
          <a:r>
            <a:rPr lang="en-US" altLang="zh-CN" sz="1400" i="1" kern="1200" smtClean="0"/>
            <a:t>X</a:t>
          </a:r>
          <a:r>
            <a:rPr lang="zh-CN" altLang="zh-CN" sz="1400" kern="1200" smtClean="0"/>
            <a:t>﹤</a:t>
          </a:r>
          <a:r>
            <a:rPr lang="en-US" altLang="zh-CN" sz="1400" kern="1200" smtClean="0"/>
            <a:t>0</a:t>
          </a:r>
          <a:r>
            <a:rPr lang="zh-CN" altLang="zh-CN" sz="1400" kern="1200" smtClean="0"/>
            <a:t>，</a:t>
          </a:r>
          <a:r>
            <a:rPr lang="en-US" altLang="zh-CN" sz="1400" i="1" kern="1200" smtClean="0"/>
            <a:t>φ</a:t>
          </a:r>
          <a:r>
            <a:rPr lang="zh-CN" altLang="zh-CN" sz="1400" kern="1200" smtClean="0"/>
            <a:t>﹤</a:t>
          </a:r>
          <a:r>
            <a:rPr lang="en-US" altLang="zh-CN" sz="1400" kern="1200" smtClean="0"/>
            <a:t>0</a:t>
          </a:r>
          <a:r>
            <a:rPr lang="zh-CN" altLang="zh-CN" sz="1400" kern="1200" smtClean="0"/>
            <a:t>，</a:t>
          </a:r>
          <a:r>
            <a:rPr lang="en-US" altLang="zh-CN" sz="1400" i="1" kern="1200" smtClean="0"/>
            <a:t>U</a:t>
          </a:r>
          <a:r>
            <a:rPr lang="en-US" altLang="zh-CN" sz="1400" i="1" kern="1200" baseline="-25000" smtClean="0"/>
            <a:t>L</a:t>
          </a:r>
          <a:r>
            <a:rPr lang="zh-CN" altLang="zh-CN" sz="1400" kern="1200" smtClean="0"/>
            <a:t>﹤</a:t>
          </a:r>
          <a:r>
            <a:rPr lang="en-US" altLang="zh-CN" sz="1400" i="1" kern="1200" smtClean="0"/>
            <a:t>U</a:t>
          </a:r>
          <a:r>
            <a:rPr lang="en-US" altLang="zh-CN" sz="1400" i="1" kern="1200" baseline="-25000" smtClean="0"/>
            <a:t>C</a:t>
          </a:r>
          <a:r>
            <a:rPr lang="en-US" altLang="zh-CN" sz="1400" kern="1200" baseline="-25000" smtClean="0"/>
            <a:t> </a:t>
          </a:r>
          <a:r>
            <a:rPr lang="zh-CN" altLang="zh-CN" sz="1400" kern="1200" smtClean="0"/>
            <a:t>，电路的总电压落后电流一个</a:t>
          </a:r>
          <a:r>
            <a:rPr lang="en-US" altLang="zh-CN" sz="1400" i="1" kern="1200" smtClean="0"/>
            <a:t>φ</a:t>
          </a:r>
          <a:r>
            <a:rPr lang="zh-CN" altLang="zh-CN" sz="1400" kern="1200" smtClean="0"/>
            <a:t>角，电路呈容性，</a:t>
          </a:r>
          <a:endParaRPr lang="en-US" altLang="zh-CN" sz="1400" kern="1200" dirty="0" smtClean="0"/>
        </a:p>
      </dsp:txBody>
      <dsp:txXfrm>
        <a:off x="2540754" y="361165"/>
        <a:ext cx="2309776" cy="1385866"/>
      </dsp:txXfrm>
    </dsp:sp>
    <dsp:sp modelId="{210B1028-9523-428E-8630-A634130F2E39}">
      <dsp:nvSpPr>
        <dsp:cNvPr id="0" name=""/>
        <dsp:cNvSpPr/>
      </dsp:nvSpPr>
      <dsp:spPr>
        <a:xfrm>
          <a:off x="5081509" y="361165"/>
          <a:ext cx="2309776" cy="1385866"/>
        </a:xfrm>
        <a:prstGeom prst="rect">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a:t>
          </a:r>
          <a:r>
            <a:rPr lang="en-US" altLang="zh-CN" sz="1400" kern="1200" dirty="0" smtClean="0"/>
            <a:t>3</a:t>
          </a:r>
          <a:r>
            <a:rPr lang="zh-CN" altLang="zh-CN" sz="1400" kern="1200" dirty="0" smtClean="0"/>
            <a:t>）当电路中的感抗与容抗相等，即</a:t>
          </a:r>
          <a:r>
            <a:rPr lang="en-US" altLang="zh-CN" sz="1400" i="1" kern="1200" dirty="0" smtClean="0"/>
            <a:t>X</a:t>
          </a:r>
          <a:r>
            <a:rPr lang="en-US" altLang="zh-CN" sz="1400" i="1" kern="1200" baseline="-25000" dirty="0" smtClean="0"/>
            <a:t>L </a:t>
          </a:r>
          <a:r>
            <a:rPr lang="en-US" altLang="zh-CN" sz="1400" kern="1200" dirty="0" smtClean="0"/>
            <a:t>=</a:t>
          </a:r>
          <a:r>
            <a:rPr lang="en-US" altLang="zh-CN" sz="1400" kern="1200" baseline="-25000" dirty="0" smtClean="0"/>
            <a:t> </a:t>
          </a:r>
          <a:r>
            <a:rPr lang="en-US" altLang="zh-CN" sz="1400" i="1" kern="1200" dirty="0" smtClean="0"/>
            <a:t>X</a:t>
          </a:r>
          <a:r>
            <a:rPr lang="en-US" altLang="zh-CN" sz="1400" i="1" kern="1200" baseline="-25000" dirty="0" smtClean="0"/>
            <a:t>C</a:t>
          </a:r>
          <a:r>
            <a:rPr lang="zh-CN" altLang="zh-CN" sz="1400" kern="1200" dirty="0" smtClean="0"/>
            <a:t>，</a:t>
          </a:r>
          <a:r>
            <a:rPr lang="en-US" altLang="zh-CN" sz="1400" i="1" kern="1200" dirty="0" smtClean="0"/>
            <a:t>X</a:t>
          </a:r>
          <a:r>
            <a:rPr lang="en-US" altLang="zh-CN" sz="1400" i="1" kern="1200" baseline="30000" dirty="0" smtClean="0"/>
            <a:t> </a:t>
          </a:r>
          <a:r>
            <a:rPr lang="en-US" altLang="zh-CN" sz="1400" kern="1200" dirty="0" smtClean="0"/>
            <a:t>=</a:t>
          </a:r>
          <a:r>
            <a:rPr lang="en-US" altLang="zh-CN" sz="1400" kern="1200" baseline="30000" dirty="0" smtClean="0"/>
            <a:t> </a:t>
          </a:r>
          <a:r>
            <a:rPr lang="en-US" altLang="zh-CN" sz="1400" kern="1200" dirty="0" smtClean="0"/>
            <a:t>0</a:t>
          </a:r>
          <a:r>
            <a:rPr lang="zh-CN" altLang="zh-CN" sz="1400" kern="1200" dirty="0" smtClean="0"/>
            <a:t>，</a:t>
          </a:r>
          <a:r>
            <a:rPr lang="en-US" altLang="zh-CN" sz="1400" i="1" kern="1200" dirty="0" smtClean="0"/>
            <a:t>φ</a:t>
          </a:r>
          <a:r>
            <a:rPr lang="en-US" altLang="zh-CN" sz="1400" i="1" kern="1200" baseline="30000" dirty="0" smtClean="0"/>
            <a:t> </a:t>
          </a:r>
          <a:r>
            <a:rPr lang="en-US" altLang="zh-CN" sz="1400" i="1" kern="1200" dirty="0" smtClean="0"/>
            <a:t>=</a:t>
          </a:r>
          <a:r>
            <a:rPr lang="en-US" altLang="zh-CN" sz="1400" kern="1200" dirty="0" smtClean="0"/>
            <a:t>0</a:t>
          </a:r>
          <a:r>
            <a:rPr lang="zh-CN" altLang="zh-CN" sz="1400" kern="1200" dirty="0" smtClean="0"/>
            <a:t>，</a:t>
          </a:r>
          <a:r>
            <a:rPr lang="en-US" altLang="zh-CN" sz="1400" i="1" kern="1200" dirty="0" smtClean="0"/>
            <a:t>U</a:t>
          </a:r>
          <a:r>
            <a:rPr lang="en-US" altLang="zh-CN" sz="1400" i="1" kern="1200" baseline="-25000" dirty="0" smtClean="0"/>
            <a:t>L </a:t>
          </a:r>
          <a:r>
            <a:rPr lang="en-US" altLang="zh-CN" sz="1400" kern="1200" dirty="0" smtClean="0"/>
            <a:t>=</a:t>
          </a:r>
          <a:r>
            <a:rPr lang="en-US" altLang="zh-CN" sz="1400" kern="1200" baseline="30000" dirty="0" smtClean="0"/>
            <a:t> </a:t>
          </a:r>
          <a:r>
            <a:rPr lang="en-US" altLang="zh-CN" sz="1400" i="1" kern="1200" dirty="0" smtClean="0"/>
            <a:t>U</a:t>
          </a:r>
          <a:r>
            <a:rPr lang="en-US" altLang="zh-CN" sz="1400" i="1" kern="1200" baseline="-25000" dirty="0" smtClean="0"/>
            <a:t>C</a:t>
          </a:r>
          <a:r>
            <a:rPr lang="en-US" altLang="zh-CN" sz="1400" kern="1200" baseline="-25000" dirty="0" smtClean="0"/>
            <a:t> </a:t>
          </a:r>
          <a:r>
            <a:rPr lang="zh-CN" altLang="zh-CN" sz="1400" kern="1200" dirty="0" smtClean="0"/>
            <a:t>，此时电路中的总电流和总电压同相位，电路呈阻性，这种状态称为串联谐振</a:t>
          </a:r>
          <a:endParaRPr lang="zh-CN" altLang="en-US" sz="1400" kern="1200" dirty="0"/>
        </a:p>
      </dsp:txBody>
      <dsp:txXfrm>
        <a:off x="5081509" y="361165"/>
        <a:ext cx="2309776" cy="138586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3D662E-EA32-48F0-99AA-AD7E4DEC22AC}">
      <dsp:nvSpPr>
        <dsp:cNvPr id="0" name=""/>
        <dsp:cNvSpPr/>
      </dsp:nvSpPr>
      <dsp:spPr>
        <a:xfrm>
          <a:off x="0" y="223478"/>
          <a:ext cx="5943444" cy="633600"/>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w="9525" cap="flat" cmpd="sng" algn="ctr">
          <a:solidFill>
            <a:schemeClr val="accent4">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zh-CN" altLang="zh-CN" sz="2200" kern="1200" dirty="0" smtClean="0"/>
            <a:t>为了使串联电路发生谐振，可从两方面入手：</a:t>
          </a:r>
          <a:endParaRPr lang="zh-CN" altLang="en-US" sz="2200" kern="1200" dirty="0"/>
        </a:p>
      </dsp:txBody>
      <dsp:txXfrm>
        <a:off x="0" y="223478"/>
        <a:ext cx="5943444" cy="633600"/>
      </dsp:txXfrm>
    </dsp:sp>
    <dsp:sp modelId="{52C5E420-0C00-4C6F-AAC3-59F4A2C467CA}">
      <dsp:nvSpPr>
        <dsp:cNvPr id="0" name=""/>
        <dsp:cNvSpPr/>
      </dsp:nvSpPr>
      <dsp:spPr>
        <a:xfrm>
          <a:off x="0" y="857078"/>
          <a:ext cx="5943444" cy="1992869"/>
        </a:xfrm>
        <a:prstGeom prst="rect">
          <a:avLst/>
        </a:prstGeom>
        <a:solidFill>
          <a:schemeClr val="lt1">
            <a:alpha val="90000"/>
            <a:tint val="40000"/>
            <a:hueOff val="0"/>
            <a:satOff val="0"/>
            <a:lumOff val="0"/>
            <a:alphaOff val="0"/>
          </a:schemeClr>
        </a:solidFill>
        <a:ln w="9525" cap="flat" cmpd="sng" algn="ctr">
          <a:solidFill>
            <a:schemeClr val="accent4">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zh-CN" sz="2200" kern="1200" dirty="0" smtClean="0"/>
            <a:t>（</a:t>
          </a:r>
          <a:r>
            <a:rPr lang="en-US" altLang="zh-CN" sz="2200" kern="1200" dirty="0" smtClean="0"/>
            <a:t>1</a:t>
          </a:r>
          <a:r>
            <a:rPr lang="zh-CN" altLang="zh-CN" sz="2200" kern="1200" dirty="0" smtClean="0"/>
            <a:t>）当电路的</a:t>
          </a:r>
          <a:r>
            <a:rPr lang="en-US" altLang="zh-CN" sz="2200" i="1" kern="1200" dirty="0" smtClean="0"/>
            <a:t>LC</a:t>
          </a:r>
          <a:r>
            <a:rPr lang="zh-CN" altLang="zh-CN" sz="2200" kern="1200" dirty="0" smtClean="0"/>
            <a:t>值都已确定，改变电源的频率，使之为</a:t>
          </a:r>
          <a:r>
            <a:rPr lang="en-US" altLang="zh-CN" sz="2200" i="1" kern="1200" dirty="0" smtClean="0"/>
            <a:t>f</a:t>
          </a:r>
          <a:r>
            <a:rPr lang="en-US" altLang="zh-CN" sz="2200" kern="1200" baseline="-25000" dirty="0" smtClean="0"/>
            <a:t>0</a:t>
          </a:r>
          <a:r>
            <a:rPr lang="zh-CN" altLang="zh-CN" sz="2200" kern="1200" dirty="0" smtClean="0"/>
            <a:t>，则电路发生谐振</a:t>
          </a:r>
        </a:p>
        <a:p>
          <a:pPr marL="228600" lvl="1" indent="-228600" algn="l" defTabSz="977900">
            <a:lnSpc>
              <a:spcPct val="90000"/>
            </a:lnSpc>
            <a:spcBef>
              <a:spcPct val="0"/>
            </a:spcBef>
            <a:spcAft>
              <a:spcPct val="15000"/>
            </a:spcAft>
            <a:buChar char="••"/>
          </a:pPr>
          <a:r>
            <a:rPr lang="zh-CN" altLang="zh-CN" sz="2200" kern="1200" dirty="0" smtClean="0"/>
            <a:t>（</a:t>
          </a:r>
          <a:r>
            <a:rPr lang="en-US" altLang="zh-CN" sz="2200" kern="1200" dirty="0" smtClean="0"/>
            <a:t>2</a:t>
          </a:r>
          <a:r>
            <a:rPr lang="zh-CN" altLang="zh-CN" sz="2200" kern="1200" dirty="0" smtClean="0"/>
            <a:t>）当电源的频率固定时，可改变串联电路的电感值或电容值，即改变电路的固有频率</a:t>
          </a:r>
          <a:r>
            <a:rPr lang="en-US" altLang="zh-CN" sz="2200" i="1" kern="1200" dirty="0" smtClean="0"/>
            <a:t>f</a:t>
          </a:r>
          <a:r>
            <a:rPr lang="en-US" altLang="zh-CN" sz="2200" kern="1200" baseline="-25000" dirty="0" smtClean="0"/>
            <a:t>0</a:t>
          </a:r>
          <a:r>
            <a:rPr lang="zh-CN" altLang="zh-CN" sz="2200" kern="1200" dirty="0" smtClean="0"/>
            <a:t>，使之等于电源的频率，电路</a:t>
          </a:r>
          <a:r>
            <a:rPr lang="zh-CN" altLang="zh-CN" sz="2200" kern="1200" smtClean="0"/>
            <a:t>发生谐振</a:t>
          </a:r>
          <a:endParaRPr lang="zh-CN" altLang="en-US" sz="2200" kern="1200" dirty="0"/>
        </a:p>
      </dsp:txBody>
      <dsp:txXfrm>
        <a:off x="0" y="857078"/>
        <a:ext cx="5943444" cy="199286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C485EA7-6C49-4F54-9FB7-1B00FFECF80D}">
      <dsp:nvSpPr>
        <dsp:cNvPr id="0" name=""/>
        <dsp:cNvSpPr/>
      </dsp:nvSpPr>
      <dsp:spPr>
        <a:xfrm>
          <a:off x="1092118" y="0"/>
          <a:ext cx="4216396" cy="4216396"/>
        </a:xfrm>
        <a:prstGeom prst="diamond">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465802F-5E80-402A-BACC-EF7B5199C61A}">
      <dsp:nvSpPr>
        <dsp:cNvPr id="0" name=""/>
        <dsp:cNvSpPr/>
      </dsp:nvSpPr>
      <dsp:spPr>
        <a:xfrm>
          <a:off x="1492675" y="400557"/>
          <a:ext cx="1644394" cy="1644394"/>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altLang="zh-CN" sz="1500" kern="1200" dirty="0" smtClean="0"/>
            <a:t>（</a:t>
          </a:r>
          <a:r>
            <a:rPr lang="en-US" altLang="zh-CN" sz="1500" kern="1200" dirty="0" smtClean="0"/>
            <a:t>1</a:t>
          </a:r>
          <a:r>
            <a:rPr lang="zh-CN" altLang="zh-CN" sz="1500" kern="1200" dirty="0" smtClean="0"/>
            <a:t>）电路的阻抗最小</a:t>
          </a:r>
          <a:endParaRPr lang="zh-CN" altLang="en-US" sz="1500" kern="1200" dirty="0"/>
        </a:p>
      </dsp:txBody>
      <dsp:txXfrm>
        <a:off x="1492675" y="400557"/>
        <a:ext cx="1644394" cy="1644394"/>
      </dsp:txXfrm>
    </dsp:sp>
    <dsp:sp modelId="{61BBFD78-C2FF-4061-97AF-16BBA2387086}">
      <dsp:nvSpPr>
        <dsp:cNvPr id="0" name=""/>
        <dsp:cNvSpPr/>
      </dsp:nvSpPr>
      <dsp:spPr>
        <a:xfrm>
          <a:off x="3263561" y="400557"/>
          <a:ext cx="1644394" cy="1644394"/>
        </a:xfrm>
        <a:prstGeom prst="roundRect">
          <a:avLst/>
        </a:prstGeom>
        <a:gradFill rotWithShape="0">
          <a:gsLst>
            <a:gs pos="0">
              <a:schemeClr val="accent4">
                <a:hueOff val="618941"/>
                <a:satOff val="-18803"/>
                <a:lumOff val="6209"/>
                <a:alphaOff val="0"/>
                <a:shade val="51000"/>
                <a:satMod val="130000"/>
              </a:schemeClr>
            </a:gs>
            <a:gs pos="80000">
              <a:schemeClr val="accent4">
                <a:hueOff val="618941"/>
                <a:satOff val="-18803"/>
                <a:lumOff val="6209"/>
                <a:alphaOff val="0"/>
                <a:shade val="93000"/>
                <a:satMod val="130000"/>
              </a:schemeClr>
            </a:gs>
            <a:gs pos="100000">
              <a:schemeClr val="accent4">
                <a:hueOff val="618941"/>
                <a:satOff val="-18803"/>
                <a:lumOff val="620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altLang="zh-CN" sz="1500" kern="1200" smtClean="0"/>
            <a:t>（</a:t>
          </a:r>
          <a:r>
            <a:rPr lang="en-US" altLang="zh-CN" sz="1500" kern="1200" smtClean="0"/>
            <a:t>2</a:t>
          </a:r>
          <a:r>
            <a:rPr lang="zh-CN" altLang="zh-CN" sz="1500" kern="1200" smtClean="0"/>
            <a:t>）电路中的电流最大</a:t>
          </a:r>
          <a:endParaRPr lang="en-US" altLang="zh-CN" sz="1500" kern="1200" dirty="0" smtClean="0"/>
        </a:p>
      </dsp:txBody>
      <dsp:txXfrm>
        <a:off x="3263561" y="400557"/>
        <a:ext cx="1644394" cy="1644394"/>
      </dsp:txXfrm>
    </dsp:sp>
    <dsp:sp modelId="{9EBFEEBF-B757-486D-81C1-50FECE07FAA5}">
      <dsp:nvSpPr>
        <dsp:cNvPr id="0" name=""/>
        <dsp:cNvSpPr/>
      </dsp:nvSpPr>
      <dsp:spPr>
        <a:xfrm>
          <a:off x="1492675" y="2171443"/>
          <a:ext cx="1644394" cy="1644394"/>
        </a:xfrm>
        <a:prstGeom prst="roundRect">
          <a:avLst/>
        </a:prstGeom>
        <a:gradFill rotWithShape="0">
          <a:gsLst>
            <a:gs pos="0">
              <a:schemeClr val="accent4">
                <a:hueOff val="1237882"/>
                <a:satOff val="-37607"/>
                <a:lumOff val="12419"/>
                <a:alphaOff val="0"/>
                <a:shade val="51000"/>
                <a:satMod val="130000"/>
              </a:schemeClr>
            </a:gs>
            <a:gs pos="80000">
              <a:schemeClr val="accent4">
                <a:hueOff val="1237882"/>
                <a:satOff val="-37607"/>
                <a:lumOff val="12419"/>
                <a:alphaOff val="0"/>
                <a:shade val="93000"/>
                <a:satMod val="130000"/>
              </a:schemeClr>
            </a:gs>
            <a:gs pos="100000">
              <a:schemeClr val="accent4">
                <a:hueOff val="1237882"/>
                <a:satOff val="-37607"/>
                <a:lumOff val="1241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altLang="zh-CN" sz="1500" kern="1200" dirty="0" smtClean="0"/>
            <a:t>（</a:t>
          </a:r>
          <a:r>
            <a:rPr lang="en-US" altLang="zh-CN" sz="1500" kern="1200" dirty="0" smtClean="0"/>
            <a:t>3</a:t>
          </a:r>
          <a:r>
            <a:rPr lang="zh-CN" altLang="zh-CN" sz="1500" kern="1200" dirty="0" smtClean="0"/>
            <a:t>）电容或电感两端电压可比电路的总电压大许多倍</a:t>
          </a:r>
          <a:endParaRPr lang="en-US" altLang="zh-CN" sz="1500" kern="1200" dirty="0" smtClean="0"/>
        </a:p>
      </dsp:txBody>
      <dsp:txXfrm>
        <a:off x="1492675" y="2171443"/>
        <a:ext cx="1644394" cy="1644394"/>
      </dsp:txXfrm>
    </dsp:sp>
    <dsp:sp modelId="{8AF32B84-89A7-496C-8AD2-8F9BB1F83875}">
      <dsp:nvSpPr>
        <dsp:cNvPr id="0" name=""/>
        <dsp:cNvSpPr/>
      </dsp:nvSpPr>
      <dsp:spPr>
        <a:xfrm>
          <a:off x="3263561" y="2171443"/>
          <a:ext cx="1644394" cy="1644394"/>
        </a:xfrm>
        <a:prstGeom prst="roundRect">
          <a:avLst/>
        </a:prstGeom>
        <a:gradFill rotWithShape="0">
          <a:gsLst>
            <a:gs pos="0">
              <a:schemeClr val="accent4">
                <a:hueOff val="1856823"/>
                <a:satOff val="-56410"/>
                <a:lumOff val="18628"/>
                <a:alphaOff val="0"/>
                <a:shade val="51000"/>
                <a:satMod val="130000"/>
              </a:schemeClr>
            </a:gs>
            <a:gs pos="80000">
              <a:schemeClr val="accent4">
                <a:hueOff val="1856823"/>
                <a:satOff val="-56410"/>
                <a:lumOff val="18628"/>
                <a:alphaOff val="0"/>
                <a:shade val="93000"/>
                <a:satMod val="130000"/>
              </a:schemeClr>
            </a:gs>
            <a:gs pos="100000">
              <a:schemeClr val="accent4">
                <a:hueOff val="1856823"/>
                <a:satOff val="-56410"/>
                <a:lumOff val="1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zh-CN" altLang="zh-CN" sz="1500" kern="1200" dirty="0" smtClean="0"/>
            <a:t>（</a:t>
          </a:r>
          <a:r>
            <a:rPr lang="en-US" altLang="zh-CN" sz="1500" kern="1200" dirty="0" smtClean="0"/>
            <a:t>4</a:t>
          </a:r>
          <a:r>
            <a:rPr lang="zh-CN" altLang="zh-CN" sz="1500" kern="1200" dirty="0" smtClean="0"/>
            <a:t>）品质因数</a:t>
          </a:r>
          <a:r>
            <a:rPr lang="en-US" altLang="zh-CN" sz="1500" kern="1200" dirty="0" smtClean="0"/>
            <a:t>   </a:t>
          </a:r>
          <a:r>
            <a:rPr lang="zh-CN" altLang="zh-CN" sz="1500" kern="1200" dirty="0" smtClean="0"/>
            <a:t>电感（或电容）上的电压与外加电压之比，称为电路的品质因数，用</a:t>
          </a:r>
          <a:r>
            <a:rPr lang="en-US" altLang="zh-CN" sz="1500" i="1" kern="1200" dirty="0" smtClean="0"/>
            <a:t>Q</a:t>
          </a:r>
          <a:r>
            <a:rPr lang="zh-CN" altLang="zh-CN" sz="1500" kern="1200" dirty="0" smtClean="0"/>
            <a:t>表示</a:t>
          </a:r>
        </a:p>
      </dsp:txBody>
      <dsp:txXfrm>
        <a:off x="3263561" y="2171443"/>
        <a:ext cx="1644394" cy="1644394"/>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7F06FF-60C5-4A13-B1F9-ABCDE88C4A43}">
      <dsp:nvSpPr>
        <dsp:cNvPr id="0" name=""/>
        <dsp:cNvSpPr/>
      </dsp:nvSpPr>
      <dsp:spPr>
        <a:xfrm>
          <a:off x="0" y="299974"/>
          <a:ext cx="7315200" cy="1110375"/>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7741" tIns="312420" rIns="567741" bIns="106680" numCol="1" spcCol="1270" anchor="t" anchorCtr="0">
          <a:noAutofit/>
        </a:bodyPr>
        <a:lstStyle/>
        <a:p>
          <a:pPr marL="114300" lvl="1" indent="-114300" algn="l" defTabSz="666750">
            <a:lnSpc>
              <a:spcPct val="90000"/>
            </a:lnSpc>
            <a:spcBef>
              <a:spcPct val="0"/>
            </a:spcBef>
            <a:spcAft>
              <a:spcPct val="15000"/>
            </a:spcAft>
            <a:buChar char="••"/>
          </a:pPr>
          <a:r>
            <a:rPr lang="zh-CN" sz="1500" kern="1200" dirty="0" smtClean="0"/>
            <a:t>三相交流电是由三个在相位上互差</a:t>
          </a:r>
          <a:r>
            <a:rPr lang="en-US" sz="1500" kern="1200" dirty="0" smtClean="0"/>
            <a:t>120</a:t>
          </a:r>
          <a:r>
            <a:rPr lang="zh-CN" sz="1500" kern="1200" dirty="0" smtClean="0"/>
            <a:t>°电角、幅度大小相等的三个相电压组成的供电系统。目前电能的生产、输送和分配几乎全都采用三相制，就是在需要单相交流电供电的地方，也是应用的三相交流电中的一相</a:t>
          </a:r>
          <a:endParaRPr lang="zh-CN" sz="1500" kern="1200" dirty="0"/>
        </a:p>
      </dsp:txBody>
      <dsp:txXfrm>
        <a:off x="0" y="299974"/>
        <a:ext cx="7315200" cy="1110375"/>
      </dsp:txXfrm>
    </dsp:sp>
    <dsp:sp modelId="{214698ED-5C49-4E4E-BFF7-B3B0001DC4D8}">
      <dsp:nvSpPr>
        <dsp:cNvPr id="0" name=""/>
        <dsp:cNvSpPr/>
      </dsp:nvSpPr>
      <dsp:spPr>
        <a:xfrm>
          <a:off x="365760" y="78574"/>
          <a:ext cx="5120640" cy="4428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3548" tIns="0" rIns="193548" bIns="0" numCol="1" spcCol="1270" anchor="ctr" anchorCtr="0">
          <a:noAutofit/>
        </a:bodyPr>
        <a:lstStyle/>
        <a:p>
          <a:pPr lvl="0" algn="l" defTabSz="666750">
            <a:lnSpc>
              <a:spcPct val="90000"/>
            </a:lnSpc>
            <a:spcBef>
              <a:spcPct val="0"/>
            </a:spcBef>
            <a:spcAft>
              <a:spcPct val="35000"/>
            </a:spcAft>
          </a:pPr>
          <a:r>
            <a:rPr lang="en-US" sz="1500" kern="1200" dirty="0" smtClean="0"/>
            <a:t>1.</a:t>
          </a:r>
          <a:r>
            <a:rPr lang="zh-CN" sz="1500" kern="1200" dirty="0" smtClean="0"/>
            <a:t>应用的普遍性</a:t>
          </a:r>
          <a:endParaRPr lang="zh-CN" altLang="en-US" sz="1500" kern="1200" dirty="0"/>
        </a:p>
      </dsp:txBody>
      <dsp:txXfrm>
        <a:off x="365760" y="78574"/>
        <a:ext cx="5120640" cy="442800"/>
      </dsp:txXfrm>
    </dsp:sp>
    <dsp:sp modelId="{7A349335-9C7A-4F29-9BC9-438BA8274770}">
      <dsp:nvSpPr>
        <dsp:cNvPr id="0" name=""/>
        <dsp:cNvSpPr/>
      </dsp:nvSpPr>
      <dsp:spPr>
        <a:xfrm>
          <a:off x="0" y="1712750"/>
          <a:ext cx="7315200" cy="2079000"/>
        </a:xfrm>
        <a:prstGeom prst="rect">
          <a:avLst/>
        </a:prstGeom>
        <a:solidFill>
          <a:schemeClr val="lt1">
            <a:alpha val="90000"/>
            <a:hueOff val="0"/>
            <a:satOff val="0"/>
            <a:lumOff val="0"/>
            <a:alphaOff val="0"/>
          </a:schemeClr>
        </a:solidFill>
        <a:ln w="9525" cap="flat" cmpd="sng" algn="ctr">
          <a:solidFill>
            <a:schemeClr val="accent3">
              <a:hueOff val="9001922"/>
              <a:satOff val="813"/>
              <a:lumOff val="-863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7741" tIns="312420" rIns="567741" bIns="106680" numCol="1" spcCol="1270" anchor="t" anchorCtr="0">
          <a:noAutofit/>
        </a:bodyPr>
        <a:lstStyle/>
        <a:p>
          <a:pPr marL="114300" lvl="1" indent="-114300" algn="l" defTabSz="666750">
            <a:lnSpc>
              <a:spcPct val="90000"/>
            </a:lnSpc>
            <a:spcBef>
              <a:spcPct val="0"/>
            </a:spcBef>
            <a:spcAft>
              <a:spcPct val="15000"/>
            </a:spcAft>
            <a:buChar char="••"/>
          </a:pPr>
          <a:r>
            <a:rPr lang="zh-CN" sz="1500" kern="1200" dirty="0" smtClean="0"/>
            <a:t>（</a:t>
          </a:r>
          <a:r>
            <a:rPr lang="en-US" sz="1500" kern="1200" dirty="0" smtClean="0"/>
            <a:t>1</a:t>
          </a:r>
          <a:r>
            <a:rPr lang="zh-CN" sz="1500" kern="1200" dirty="0" smtClean="0"/>
            <a:t>）三相发电机或变压器比同样尺寸的单相发电机或变压器输出和传递的功率大</a:t>
          </a:r>
          <a:endParaRPr lang="zh-CN" sz="1500" kern="1200" dirty="0"/>
        </a:p>
        <a:p>
          <a:pPr marL="114300" lvl="1" indent="-114300" algn="l" defTabSz="666750">
            <a:lnSpc>
              <a:spcPct val="90000"/>
            </a:lnSpc>
            <a:spcBef>
              <a:spcPct val="0"/>
            </a:spcBef>
            <a:spcAft>
              <a:spcPct val="15000"/>
            </a:spcAft>
            <a:buChar char="••"/>
          </a:pPr>
          <a:r>
            <a:rPr lang="zh-CN" sz="1500" kern="1200" dirty="0" smtClean="0"/>
            <a:t>（</a:t>
          </a:r>
          <a:r>
            <a:rPr lang="en-US" sz="1500" kern="1200" dirty="0" smtClean="0"/>
            <a:t>2</a:t>
          </a:r>
          <a:r>
            <a:rPr lang="zh-CN" sz="1500" kern="1200" dirty="0" smtClean="0"/>
            <a:t>）在输送功率相同、电压相同和距离、线路损失都相同的情况下，采用三相制输电可以比单相制输电节省约</a:t>
          </a:r>
          <a:r>
            <a:rPr lang="en-US" sz="1500" kern="1200" dirty="0" smtClean="0"/>
            <a:t>25%</a:t>
          </a:r>
          <a:r>
            <a:rPr lang="zh-CN" sz="1500" kern="1200" dirty="0" smtClean="0"/>
            <a:t>的线材</a:t>
          </a:r>
          <a:endParaRPr lang="zh-CN" sz="1500" kern="1200" dirty="0"/>
        </a:p>
        <a:p>
          <a:pPr marL="114300" lvl="1" indent="-114300" algn="l" defTabSz="666750">
            <a:lnSpc>
              <a:spcPct val="90000"/>
            </a:lnSpc>
            <a:spcBef>
              <a:spcPct val="0"/>
            </a:spcBef>
            <a:spcAft>
              <a:spcPct val="15000"/>
            </a:spcAft>
            <a:buChar char="••"/>
          </a:pPr>
          <a:r>
            <a:rPr lang="zh-CN" sz="1500" kern="1200" dirty="0" smtClean="0"/>
            <a:t>（</a:t>
          </a:r>
          <a:r>
            <a:rPr lang="en-US" sz="1500" kern="1200" dirty="0" smtClean="0"/>
            <a:t>3</a:t>
          </a:r>
          <a:r>
            <a:rPr lang="zh-CN" sz="1500" kern="1200" dirty="0" smtClean="0"/>
            <a:t>）三相异步电动机与单相异步电动机相比较，在输出功率相同的情况下，具有结构简单、体积小、价格低、电磁噪声小、性能好、工作可靠等优点</a:t>
          </a:r>
          <a:endParaRPr lang="zh-CN" sz="1500" kern="1200" dirty="0"/>
        </a:p>
      </dsp:txBody>
      <dsp:txXfrm>
        <a:off x="0" y="1712750"/>
        <a:ext cx="7315200" cy="2079000"/>
      </dsp:txXfrm>
    </dsp:sp>
    <dsp:sp modelId="{54D9EA9B-ECC1-4264-A8EA-2E2F2B5289E5}">
      <dsp:nvSpPr>
        <dsp:cNvPr id="0" name=""/>
        <dsp:cNvSpPr/>
      </dsp:nvSpPr>
      <dsp:spPr>
        <a:xfrm>
          <a:off x="365760" y="1491350"/>
          <a:ext cx="5120640" cy="442800"/>
        </a:xfrm>
        <a:prstGeom prst="roundRect">
          <a:avLst/>
        </a:prstGeom>
        <a:gradFill rotWithShape="0">
          <a:gsLst>
            <a:gs pos="0">
              <a:schemeClr val="accent3">
                <a:hueOff val="9001922"/>
                <a:satOff val="813"/>
                <a:lumOff val="-8631"/>
                <a:alphaOff val="0"/>
                <a:shade val="51000"/>
                <a:satMod val="130000"/>
              </a:schemeClr>
            </a:gs>
            <a:gs pos="80000">
              <a:schemeClr val="accent3">
                <a:hueOff val="9001922"/>
                <a:satOff val="813"/>
                <a:lumOff val="-8631"/>
                <a:alphaOff val="0"/>
                <a:shade val="93000"/>
                <a:satMod val="130000"/>
              </a:schemeClr>
            </a:gs>
            <a:gs pos="100000">
              <a:schemeClr val="accent3">
                <a:hueOff val="9001922"/>
                <a:satOff val="813"/>
                <a:lumOff val="-863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3548" tIns="0" rIns="193548" bIns="0" numCol="1" spcCol="1270" anchor="ctr" anchorCtr="0">
          <a:noAutofit/>
        </a:bodyPr>
        <a:lstStyle/>
        <a:p>
          <a:pPr lvl="0" algn="l" defTabSz="666750">
            <a:lnSpc>
              <a:spcPct val="90000"/>
            </a:lnSpc>
            <a:spcBef>
              <a:spcPct val="0"/>
            </a:spcBef>
            <a:spcAft>
              <a:spcPct val="35000"/>
            </a:spcAft>
          </a:pPr>
          <a:r>
            <a:rPr lang="en-US" sz="1500" kern="1200" smtClean="0"/>
            <a:t>2. </a:t>
          </a:r>
          <a:r>
            <a:rPr lang="zh-CN" sz="1500" kern="1200" smtClean="0"/>
            <a:t>采用三相制的优点</a:t>
          </a:r>
          <a:endParaRPr lang="zh-CN" sz="1500" kern="1200"/>
        </a:p>
      </dsp:txBody>
      <dsp:txXfrm>
        <a:off x="365760" y="1491350"/>
        <a:ext cx="5120640" cy="44280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6F6D8F-807D-4729-BCA3-5D42D2408015}">
      <dsp:nvSpPr>
        <dsp:cNvPr id="0" name=""/>
        <dsp:cNvSpPr/>
      </dsp:nvSpPr>
      <dsp:spPr>
        <a:xfrm>
          <a:off x="0" y="0"/>
          <a:ext cx="6934017" cy="548625"/>
        </a:xfrm>
        <a:prstGeom prst="rect">
          <a:avLst/>
        </a:prstGeom>
        <a:solidFill>
          <a:schemeClr val="accent4">
            <a:shade val="9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三相负载</a:t>
          </a:r>
          <a:endParaRPr lang="zh-CN" altLang="en-US" sz="2000" kern="1200" dirty="0"/>
        </a:p>
      </dsp:txBody>
      <dsp:txXfrm>
        <a:off x="0" y="0"/>
        <a:ext cx="6934017" cy="548625"/>
      </dsp:txXfrm>
    </dsp:sp>
    <dsp:sp modelId="{63DA2910-0373-4582-BC39-96C58D55C452}">
      <dsp:nvSpPr>
        <dsp:cNvPr id="0" name=""/>
        <dsp:cNvSpPr/>
      </dsp:nvSpPr>
      <dsp:spPr>
        <a:xfrm>
          <a:off x="0" y="548625"/>
          <a:ext cx="3467009" cy="1152113"/>
        </a:xfrm>
        <a:prstGeom prst="rect">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zh-CN" sz="2000" kern="1200" dirty="0" smtClean="0"/>
            <a:t>对称</a:t>
          </a:r>
          <a:endParaRPr lang="zh-CN" altLang="en-US" sz="2000" kern="1200" dirty="0"/>
        </a:p>
        <a:p>
          <a:pPr marL="228600" lvl="1" indent="-228600" algn="l" defTabSz="889000">
            <a:lnSpc>
              <a:spcPct val="90000"/>
            </a:lnSpc>
            <a:spcBef>
              <a:spcPct val="0"/>
            </a:spcBef>
            <a:spcAft>
              <a:spcPct val="15000"/>
            </a:spcAft>
            <a:buChar char="••"/>
          </a:pPr>
          <a:r>
            <a:rPr lang="zh-CN" altLang="zh-CN" sz="2000" kern="1200" dirty="0" smtClean="0"/>
            <a:t>对称指的是三个负载阻抗相等，性质相同</a:t>
          </a:r>
          <a:endParaRPr lang="zh-CN" altLang="en-US" sz="2000" kern="1200" dirty="0"/>
        </a:p>
      </dsp:txBody>
      <dsp:txXfrm>
        <a:off x="0" y="548625"/>
        <a:ext cx="3467009" cy="1152113"/>
      </dsp:txXfrm>
    </dsp:sp>
    <dsp:sp modelId="{12C13883-0F36-4766-970F-8F56D42DF28C}">
      <dsp:nvSpPr>
        <dsp:cNvPr id="0" name=""/>
        <dsp:cNvSpPr/>
      </dsp:nvSpPr>
      <dsp:spPr>
        <a:xfrm>
          <a:off x="3467009" y="548625"/>
          <a:ext cx="3467009" cy="1152113"/>
        </a:xfrm>
        <a:prstGeom prst="rect">
          <a:avLst/>
        </a:prstGeom>
        <a:gradFill rotWithShape="0">
          <a:gsLst>
            <a:gs pos="0">
              <a:schemeClr val="accent4">
                <a:hueOff val="1856823"/>
                <a:satOff val="-56410"/>
                <a:lumOff val="18628"/>
                <a:alphaOff val="0"/>
                <a:tint val="50000"/>
                <a:satMod val="300000"/>
              </a:schemeClr>
            </a:gs>
            <a:gs pos="35000">
              <a:schemeClr val="accent4">
                <a:hueOff val="1856823"/>
                <a:satOff val="-56410"/>
                <a:lumOff val="18628"/>
                <a:alphaOff val="0"/>
                <a:tint val="37000"/>
                <a:satMod val="300000"/>
              </a:schemeClr>
            </a:gs>
            <a:gs pos="100000">
              <a:schemeClr val="accent4">
                <a:hueOff val="1856823"/>
                <a:satOff val="-56410"/>
                <a:lumOff val="1862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zh-CN" sz="2000" kern="1200" dirty="0" smtClean="0"/>
            <a:t>不对称</a:t>
          </a:r>
          <a:endParaRPr lang="zh-CN" altLang="en-US" sz="2000" kern="1200" dirty="0"/>
        </a:p>
        <a:p>
          <a:pPr marL="228600" lvl="1" indent="-228600" algn="l" defTabSz="889000">
            <a:lnSpc>
              <a:spcPct val="90000"/>
            </a:lnSpc>
            <a:spcBef>
              <a:spcPct val="0"/>
            </a:spcBef>
            <a:spcAft>
              <a:spcPct val="15000"/>
            </a:spcAft>
            <a:buChar char="••"/>
          </a:pPr>
          <a:r>
            <a:rPr lang="zh-CN" altLang="en-US" sz="2000" kern="1200" dirty="0" smtClean="0"/>
            <a:t>不对称指的是三个负载阻抗、性质不同</a:t>
          </a:r>
          <a:endParaRPr lang="zh-CN" altLang="en-US" sz="2000" kern="1200" dirty="0"/>
        </a:p>
      </dsp:txBody>
      <dsp:txXfrm>
        <a:off x="3467009" y="548625"/>
        <a:ext cx="3467009" cy="1152113"/>
      </dsp:txXfrm>
    </dsp:sp>
    <dsp:sp modelId="{20879DC1-259F-47BC-B5E1-408E965A7A92}">
      <dsp:nvSpPr>
        <dsp:cNvPr id="0" name=""/>
        <dsp:cNvSpPr/>
      </dsp:nvSpPr>
      <dsp:spPr>
        <a:xfrm>
          <a:off x="0" y="1700739"/>
          <a:ext cx="6934017" cy="128012"/>
        </a:xfrm>
        <a:prstGeom prst="rect">
          <a:avLst/>
        </a:prstGeom>
        <a:solidFill>
          <a:schemeClr val="accent4">
            <a:shade val="9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13</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18</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20</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dirty="0"/>
              <a:t>素材天下网 </a:t>
            </a:r>
            <a:r>
              <a:rPr lang="en-US" dirty="0">
                <a:ea typeface="宋体" pitchFamily="2" charset="-122"/>
              </a:rPr>
              <a:t>sucaitianxia.com-PPT</a:t>
            </a:r>
            <a:r>
              <a:rPr lang="zh-CN" altLang="en-US" dirty="0"/>
              <a:t>模板免费下载</a:t>
            </a:r>
            <a:endParaRPr lang="ru-RU" altLang="en-US" dirty="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dirty="0" smtClean="0"/>
              <a:t>1. </a:t>
            </a:r>
            <a:r>
              <a:rPr lang="zh-CN" altLang="zh-CN" sz="1200" dirty="0" smtClean="0"/>
              <a:t>变化是事物的本质。在自然界中，很多自然现象是变化的（如声音、光、水流等）。当将这些自然现象用电信号来表示时，就是变化的电量，这些变化的电量可用交流电或正弦交流电来描述。处理这些电信号的就是模拟电子电路。</a:t>
            </a:r>
          </a:p>
          <a:p>
            <a:r>
              <a:rPr lang="en-US" altLang="zh-CN" sz="1200" dirty="0" smtClean="0"/>
              <a:t>2.</a:t>
            </a:r>
            <a:r>
              <a:rPr lang="zh-CN" altLang="zh-CN" sz="1200" dirty="0" smtClean="0"/>
              <a:t>交流电磁感应现象是现代工业的基础</a:t>
            </a:r>
          </a:p>
          <a:p>
            <a:r>
              <a:rPr lang="zh-CN" altLang="zh-CN" sz="1200" dirty="0" smtClean="0"/>
              <a:t>交流电是一个动态电量，它的大小和方向是随时间变化的。由上一章的电磁感应可知，磁通变化才能发生电磁感应现象，磁通变化必须励磁电流发生变化，正弦交流电流作为励磁电流是最合适的。</a:t>
            </a:r>
            <a:endParaRPr lang="en-US" altLang="zh-CN" sz="1200" dirty="0" smtClean="0"/>
          </a:p>
          <a:p>
            <a:r>
              <a:rPr lang="zh-CN" altLang="zh-CN" sz="1200" dirty="0" smtClean="0"/>
              <a:t>我们现代很多应用技术就是建立在正弦交流电磁感应基础之上的：</a:t>
            </a:r>
          </a:p>
          <a:p>
            <a:r>
              <a:rPr lang="zh-CN" altLang="zh-CN" sz="1200" dirty="0" smtClean="0"/>
              <a:t>①动力电网的发电、输电、配电。</a:t>
            </a:r>
          </a:p>
          <a:p>
            <a:r>
              <a:rPr lang="zh-CN" altLang="zh-CN" sz="1200" dirty="0" smtClean="0"/>
              <a:t>②通讯技术应用。</a:t>
            </a:r>
          </a:p>
          <a:p>
            <a:r>
              <a:rPr lang="zh-CN" altLang="zh-CN" sz="1200" dirty="0" smtClean="0"/>
              <a:t>③信息技术。</a:t>
            </a:r>
          </a:p>
        </p:txBody>
      </p:sp>
      <p:sp>
        <p:nvSpPr>
          <p:cNvPr id="4" name="灯片编号占位符 3"/>
          <p:cNvSpPr>
            <a:spLocks noGrp="1"/>
          </p:cNvSpPr>
          <p:nvPr>
            <p:ph type="sldNum" sz="quarter" idx="10"/>
          </p:nvPr>
        </p:nvSpPr>
        <p:spPr/>
        <p:txBody>
          <a:bodyPr/>
          <a:lstStyle/>
          <a:p>
            <a:fld id="{C5DE16FD-1C85-4C12-B65A-702D8289E9F7}"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29</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dirty="0"/>
              <a:t>素材天下网 </a:t>
            </a:r>
            <a:r>
              <a:rPr lang="en-US" dirty="0">
                <a:ea typeface="宋体" pitchFamily="2" charset="-122"/>
              </a:rPr>
              <a:t>sucaitianxia.com-PPT</a:t>
            </a:r>
            <a:r>
              <a:rPr lang="zh-CN" altLang="en-US" dirty="0"/>
              <a:t>模板免费下载</a:t>
            </a:r>
            <a:endParaRPr lang="ru-RU" altLang="en-US" dirty="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33</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34</a:t>
            </a:fld>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36</a:t>
            </a:fld>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38</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dirty="0"/>
              <a:t>素材天下网 </a:t>
            </a:r>
            <a:r>
              <a:rPr lang="en-US" dirty="0">
                <a:ea typeface="宋体" pitchFamily="2" charset="-122"/>
              </a:rPr>
              <a:t>sucaitianxia.com-PPT</a:t>
            </a:r>
            <a:r>
              <a:rPr lang="zh-CN" altLang="en-US" dirty="0"/>
              <a:t>模板免费下载</a:t>
            </a:r>
            <a:endParaRPr lang="ru-RU" altLang="en-US" dirty="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39</a:t>
            </a:fld>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40</a:t>
            </a:fld>
            <a:endParaRPr lang="en-US" dirty="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41</a:t>
            </a:fld>
            <a:endParaRPr lang="en-US" dirty="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42</a:t>
            </a:fld>
            <a:endParaRPr lang="en-US" dirty="0">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44</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dirty="0"/>
              <a:t>素材天下网 </a:t>
            </a:r>
            <a:r>
              <a:rPr lang="en-US" dirty="0">
                <a:ea typeface="宋体" pitchFamily="2" charset="-122"/>
              </a:rPr>
              <a:t>sucaitianxia.com-PPT</a:t>
            </a:r>
            <a:r>
              <a:rPr lang="zh-CN" altLang="en-US" dirty="0"/>
              <a:t>模板免费下载</a:t>
            </a:r>
            <a:endParaRPr lang="ru-RU" altLang="en-US" dirty="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45</a:t>
            </a:fld>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46</a:t>
            </a:fld>
            <a:endParaRPr lang="en-US" dirty="0">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47</a:t>
            </a:fld>
            <a:endParaRPr lang="en-US" dirty="0">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48</a:t>
            </a:fld>
            <a:endParaRPr lang="en-US" dirty="0">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49</a:t>
            </a:fld>
            <a:endParaRPr lang="en-US" dirty="0">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50</a:t>
            </a:fld>
            <a:endParaRPr lang="en-US" dirty="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51</a:t>
            </a:fld>
            <a:endParaRPr lang="en-US" dirty="0">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52</a:t>
            </a:fld>
            <a:endParaRPr lang="en-US" dirty="0">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54</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dirty="0"/>
              <a:t>素材天下网 </a:t>
            </a:r>
            <a:r>
              <a:rPr lang="en-US" dirty="0">
                <a:ea typeface="宋体" pitchFamily="2" charset="-122"/>
              </a:rPr>
              <a:t>sucaitianxia.com-PPT</a:t>
            </a:r>
            <a:r>
              <a:rPr lang="zh-CN" altLang="en-US" dirty="0"/>
              <a:t>模板免费下载</a:t>
            </a:r>
            <a:endParaRPr lang="ru-RU" altLang="en-US" dirty="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55</a:t>
            </a:fld>
            <a:endParaRPr lang="en-US" dirty="0">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56</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57</a:t>
            </a:fld>
            <a:endParaRPr lang="en-US" dirty="0">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latin typeface="Arial" pitchFamily="34" charset="0"/>
                <a:ea typeface="+mn-ea"/>
                <a:cs typeface="+mn-cs"/>
              </a:rPr>
              <a:t>安全用电是涉及到设备安全和人身安全的重大课题。正确的利用电能可造福人类，使用不当也会造成设备损坏及人身伤亡。对从事工程技术的人员来说，一定要懂的一些安全用电的常识和技术，工作中要采用相应的安全措施，正确地使用电器，以防人身伤害和设备损坏，避免造成不必要的损失。</a:t>
            </a:r>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58</a:t>
            </a:fld>
            <a:endParaRPr lang="en-US" dirty="0">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latin typeface="Arial" pitchFamily="34" charset="0"/>
                <a:ea typeface="+mn-ea"/>
                <a:cs typeface="+mn-cs"/>
              </a:rPr>
              <a:t>正常情况下，电气设备的金属外壳是不带电的，若因绝缘损坏而使带电体接触金属外壳（碰壳），则会使电气设备带电，此时如果有人体接触该设备的金属外壳就可能发生触电事故。为防止此类触电事故发生，可采取保护接地或保护接零措施。</a:t>
            </a:r>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59</a:t>
            </a:fld>
            <a:endParaRPr lang="en-US" dirty="0">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latin typeface="Arial" pitchFamily="34" charset="0"/>
                <a:ea typeface="+mn-ea"/>
                <a:cs typeface="+mn-cs"/>
              </a:rPr>
              <a:t>正常情况下，电气设备的金属外壳是不带电的，若因绝缘损坏而使带电体接触金属外壳（碰壳），则会使电气设备带电，此时如果有人体接触该设备的金属外壳就可能发生触电事故。为防止此类触电事故发生，可采取保护接地或保护接零措施。</a:t>
            </a:r>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60</a:t>
            </a:fld>
            <a:endParaRPr lang="en-US" dirty="0">
              <a:solidFill>
                <a:prstClr val="black"/>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kern="1200" dirty="0" smtClean="0">
                <a:solidFill>
                  <a:schemeClr val="tx1"/>
                </a:solidFill>
                <a:latin typeface="Arial" pitchFamily="34" charset="0"/>
                <a:ea typeface="+mn-ea"/>
                <a:cs typeface="+mn-cs"/>
              </a:rPr>
              <a:t>正常情况下，电气设备的金属外壳是不带电的，若因绝缘损坏而使带电体接触金属外壳（碰壳），则会使电气设备带电，此时如果有人体接触该设备的金属外壳就可能发生触电事故。为防止此类触电事故发生，可采取保护接地或保护接零措施。</a:t>
            </a:r>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61</a:t>
            </a:fld>
            <a:endParaRPr lang="en-US" dirty="0">
              <a:solidFill>
                <a:prstClr val="black"/>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62</a:t>
            </a:fld>
            <a:endParaRPr lang="en-US" dirty="0">
              <a:solidFill>
                <a:prstClr val="black"/>
              </a:solidFil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63</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8</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8.wmf"/></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slides/_rels/slide27.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7.wm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41.png"/><Relationship Id="rId4" Type="http://schemas.openxmlformats.org/officeDocument/2006/relationships/diagramLayout" Target="../diagrams/layout5.xml"/><Relationship Id="rId9"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46.wmf"/><Relationship Id="rId5" Type="http://schemas.openxmlformats.org/officeDocument/2006/relationships/image" Target="../media/image45.wmf"/><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wmf"/><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wmf"/><Relationship Id="rId4" Type="http://schemas.openxmlformats.org/officeDocument/2006/relationships/image" Target="../media/image57.wmf"/></Relationships>
</file>

<file path=ppt/slides/_rels/slide5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60.jpeg"/><Relationship Id="rId7" Type="http://schemas.openxmlformats.org/officeDocument/2006/relationships/diagramColors" Target="../diagrams/colors9.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65.wmf"/><Relationship Id="rId4" Type="http://schemas.openxmlformats.org/officeDocument/2006/relationships/image" Target="../media/image64.png"/></Relationships>
</file>

<file path=ppt/slides/_rels/slide5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66.png"/><Relationship Id="rId7" Type="http://schemas.openxmlformats.org/officeDocument/2006/relationships/diagramColors" Target="../diagrams/colors10.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54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54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三</a:t>
            </a:r>
            <a:r>
              <a:rPr lang="zh-CN" altLang="zh-CN" sz="54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54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　正铉交流电路</a:t>
            </a:r>
            <a:endParaRPr lang="zh-CN" altLang="zh-CN" sz="54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8</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3.1.1</a:t>
            </a:r>
            <a:r>
              <a:rPr lang="zh-CN" altLang="zh-CN" dirty="0" smtClean="0">
                <a:solidFill>
                  <a:schemeClr val="bg1"/>
                </a:solidFill>
                <a:latin typeface="微软雅黑" pitchFamily="34" charset="-122"/>
                <a:ea typeface="微软雅黑" pitchFamily="34" charset="-122"/>
              </a:rPr>
              <a:t>概述</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3.1.2 </a:t>
            </a:r>
            <a:r>
              <a:rPr lang="zh-CN" altLang="zh-CN" dirty="0" smtClean="0">
                <a:solidFill>
                  <a:schemeClr val="bg1"/>
                </a:solidFill>
                <a:latin typeface="微软雅黑" pitchFamily="34" charset="-122"/>
                <a:ea typeface="微软雅黑" pitchFamily="34" charset="-122"/>
              </a:rPr>
              <a:t>正弦交流电的基本物理量</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3.3.2 </a:t>
            </a:r>
            <a:r>
              <a:rPr lang="zh-CN" altLang="zh-CN" sz="3200" dirty="0" smtClean="0">
                <a:latin typeface="微软雅黑" pitchFamily="34" charset="-122"/>
                <a:ea typeface="微软雅黑" pitchFamily="34" charset="-122"/>
                <a:cs typeface="+mn-cs"/>
              </a:rPr>
              <a:t>相量法</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3.3</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交流电的相量表示及同频率正弦量的加减运算</a:t>
            </a:r>
          </a:p>
        </p:txBody>
      </p:sp>
      <p:graphicFrame>
        <p:nvGraphicFramePr>
          <p:cNvPr id="8" name="图示 7"/>
          <p:cNvGraphicFramePr/>
          <p:nvPr/>
        </p:nvGraphicFramePr>
        <p:xfrm>
          <a:off x="380990" y="2514624"/>
          <a:ext cx="7924712" cy="14477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2077364" y="4190980"/>
            <a:ext cx="2037328" cy="1631216"/>
          </a:xfrm>
          <a:prstGeom prst="rect">
            <a:avLst/>
          </a:prstGeom>
          <a:noFill/>
        </p:spPr>
        <p:txBody>
          <a:bodyPr wrap="square" rtlCol="0">
            <a:spAutoFit/>
          </a:bodyPr>
          <a:lstStyle/>
          <a:p>
            <a:pPr algn="l"/>
            <a:r>
              <a:rPr lang="zh-CN" altLang="zh-CN" sz="2000" dirty="0" smtClean="0"/>
              <a:t>复数</a:t>
            </a:r>
            <a:r>
              <a:rPr lang="en-US" altLang="zh-CN" sz="2000" i="1" dirty="0" smtClean="0"/>
              <a:t>A</a:t>
            </a:r>
            <a:r>
              <a:rPr lang="zh-CN" altLang="zh-CN" sz="2000" dirty="0" smtClean="0"/>
              <a:t>由实部和虚部两部分组成的。其代数表达式为</a:t>
            </a:r>
          </a:p>
          <a:p>
            <a:pPr algn="l"/>
            <a:r>
              <a:rPr lang="en-US" altLang="zh-CN" sz="2000" i="1" dirty="0" smtClean="0"/>
              <a:t>A</a:t>
            </a:r>
            <a:r>
              <a:rPr lang="en-US" altLang="zh-CN" sz="2000" dirty="0" smtClean="0"/>
              <a:t> = a + j b</a:t>
            </a:r>
            <a:endParaRPr lang="zh-CN" altLang="en-US" sz="2000" dirty="0"/>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TextBox 10"/>
          <p:cNvSpPr txBox="1"/>
          <p:nvPr/>
        </p:nvSpPr>
        <p:spPr>
          <a:xfrm>
            <a:off x="4287226" y="4190980"/>
            <a:ext cx="2037328" cy="1938992"/>
          </a:xfrm>
          <a:prstGeom prst="rect">
            <a:avLst/>
          </a:prstGeom>
          <a:noFill/>
        </p:spPr>
        <p:txBody>
          <a:bodyPr wrap="square" rtlCol="0">
            <a:spAutoFit/>
          </a:bodyPr>
          <a:lstStyle/>
          <a:p>
            <a:pPr algn="l"/>
            <a:r>
              <a:rPr lang="zh-CN" altLang="zh-CN" sz="2000" dirty="0" smtClean="0"/>
              <a:t>（</a:t>
            </a:r>
            <a:r>
              <a:rPr lang="en-US" altLang="zh-CN" sz="2000" dirty="0" smtClean="0"/>
              <a:t>1</a:t>
            </a:r>
            <a:r>
              <a:rPr lang="zh-CN" altLang="zh-CN" sz="2000" dirty="0" smtClean="0"/>
              <a:t>）复数的加减运算</a:t>
            </a:r>
            <a:endParaRPr lang="en-US" altLang="zh-CN" sz="2000" dirty="0" smtClean="0"/>
          </a:p>
          <a:p>
            <a:pPr algn="l"/>
            <a:r>
              <a:rPr lang="zh-CN" altLang="zh-CN" sz="2000" dirty="0" smtClean="0"/>
              <a:t>（</a:t>
            </a:r>
            <a:r>
              <a:rPr lang="en-US" altLang="zh-CN" sz="2000" dirty="0" smtClean="0"/>
              <a:t>2</a:t>
            </a:r>
            <a:r>
              <a:rPr lang="zh-CN" altLang="zh-CN" sz="2000" dirty="0" smtClean="0"/>
              <a:t>）复数的乘除运算</a:t>
            </a:r>
            <a:endParaRPr lang="en-US" altLang="zh-CN" sz="2000" dirty="0" smtClean="0"/>
          </a:p>
          <a:p>
            <a:pPr algn="l"/>
            <a:r>
              <a:rPr lang="zh-CN" altLang="zh-CN" sz="2000" dirty="0" smtClean="0"/>
              <a:t>（</a:t>
            </a:r>
            <a:r>
              <a:rPr lang="en-US" altLang="zh-CN" sz="2000" dirty="0" smtClean="0"/>
              <a:t>3</a:t>
            </a:r>
            <a:r>
              <a:rPr lang="zh-CN" altLang="zh-CN" sz="2000" dirty="0" smtClean="0"/>
              <a:t>）正弦交流电的相量表示法</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18.jpg"/>
          <p:cNvPicPr>
            <a:picLocks noChangeAspect="1"/>
          </p:cNvPicPr>
          <p:nvPr/>
        </p:nvPicPr>
        <p:blipFill>
          <a:blip r:embed="rId3" cstate="print"/>
          <a:srcRect b="6559"/>
          <a:stretch>
            <a:fillRect/>
          </a:stretch>
        </p:blipFill>
        <p:spPr>
          <a:xfrm>
            <a:off x="120" y="1600248"/>
            <a:ext cx="4357658" cy="4343286"/>
          </a:xfrm>
          <a:prstGeom prst="rect">
            <a:avLst/>
          </a:prstGeom>
        </p:spPr>
      </p:pic>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3.3</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交流电的相量表示及同频率正弦量的加减运算</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标题 11"/>
          <p:cNvSpPr>
            <a:spLocks noGrp="1"/>
          </p:cNvSpPr>
          <p:nvPr>
            <p:ph type="title"/>
          </p:nvPr>
        </p:nvSpPr>
        <p:spPr>
          <a:xfrm>
            <a:off x="2743248" y="1981238"/>
            <a:ext cx="1295366" cy="685756"/>
          </a:xfrm>
        </p:spPr>
        <p:txBody>
          <a:bodyPr/>
          <a:lstStyle/>
          <a:p>
            <a:r>
              <a:rPr lang="zh-CN" altLang="zh-CN" sz="2800" b="1" dirty="0" smtClean="0">
                <a:solidFill>
                  <a:schemeClr val="accent2"/>
                </a:solidFill>
                <a:latin typeface="华文彩云" pitchFamily="2" charset="-122"/>
                <a:ea typeface="华文彩云" pitchFamily="2" charset="-122"/>
              </a:rPr>
              <a:t>结论</a:t>
            </a:r>
            <a:endParaRPr lang="zh-CN" altLang="en-US" sz="2800" b="1" dirty="0">
              <a:solidFill>
                <a:schemeClr val="accent2"/>
              </a:solidFill>
              <a:latin typeface="华文彩云" pitchFamily="2" charset="-122"/>
              <a:ea typeface="华文彩云" pitchFamily="2" charset="-122"/>
            </a:endParaRPr>
          </a:p>
        </p:txBody>
      </p:sp>
      <p:sp>
        <p:nvSpPr>
          <p:cNvPr id="13" name="内容占位符 12"/>
          <p:cNvSpPr>
            <a:spLocks noGrp="1"/>
          </p:cNvSpPr>
          <p:nvPr>
            <p:ph idx="1"/>
          </p:nvPr>
        </p:nvSpPr>
        <p:spPr>
          <a:xfrm>
            <a:off x="2209862" y="3276604"/>
            <a:ext cx="6095938" cy="3352796"/>
          </a:xfrm>
        </p:spPr>
        <p:txBody>
          <a:bodyPr/>
          <a:lstStyle/>
          <a:p>
            <a:pPr>
              <a:buClr>
                <a:schemeClr val="accent5"/>
              </a:buClr>
              <a:buFont typeface="Wingdings" pitchFamily="2" charset="2"/>
              <a:buChar char="u"/>
            </a:pPr>
            <a:r>
              <a:rPr lang="zh-CN" altLang="zh-CN" sz="2000" dirty="0" smtClean="0"/>
              <a:t>（</a:t>
            </a:r>
            <a:r>
              <a:rPr lang="en-US" altLang="zh-CN" sz="2000" dirty="0" smtClean="0"/>
              <a:t>1</a:t>
            </a:r>
            <a:r>
              <a:rPr lang="zh-CN" altLang="zh-CN" sz="2000" dirty="0" smtClean="0"/>
              <a:t>）我们用复数表示正弦量，就是借助于复数的运算方法对正弦量进行计算处理，运算结果取复数的虚部，还原为正弦量。</a:t>
            </a:r>
          </a:p>
          <a:p>
            <a:pPr>
              <a:buClr>
                <a:schemeClr val="accent5"/>
              </a:buClr>
              <a:buFont typeface="Wingdings" pitchFamily="2" charset="2"/>
              <a:buChar char="u"/>
            </a:pPr>
            <a:r>
              <a:rPr lang="zh-CN" altLang="zh-CN" sz="2000" dirty="0" smtClean="0"/>
              <a:t>（</a:t>
            </a:r>
            <a:r>
              <a:rPr lang="en-US" altLang="zh-CN" sz="2000" dirty="0" smtClean="0"/>
              <a:t>2</a:t>
            </a:r>
            <a:r>
              <a:rPr lang="zh-CN" altLang="zh-CN" sz="2000" dirty="0" smtClean="0"/>
              <a:t>）几个同频率正弦量用复数表示后，就可以按复数规律对他们进行代数四则运算。</a:t>
            </a:r>
          </a:p>
          <a:p>
            <a:pPr>
              <a:buClr>
                <a:schemeClr val="accent5"/>
              </a:buClr>
              <a:buFont typeface="Wingdings" pitchFamily="2" charset="2"/>
              <a:buChar char="u"/>
            </a:pPr>
            <a:r>
              <a:rPr lang="zh-CN" altLang="zh-CN" sz="2000" dirty="0" smtClean="0"/>
              <a:t>（</a:t>
            </a:r>
            <a:r>
              <a:rPr lang="en-US" altLang="zh-CN" sz="2000" dirty="0" smtClean="0"/>
              <a:t>3</a:t>
            </a:r>
            <a:r>
              <a:rPr lang="zh-CN" altLang="zh-CN" sz="2000" dirty="0" smtClean="0"/>
              <a:t>）因为正弦量是时间的函数，为了区别于空间量矢量，用复数表示正弦量时称为相量（不称矢量），其方法称为相量法。</a:t>
            </a:r>
            <a:endParaRPr lang="zh-CN" alt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a:off x="-1" y="4419574"/>
            <a:ext cx="4088005" cy="2438426"/>
          </a:xfrm>
          <a:prstGeom prst="rect">
            <a:avLst/>
          </a:prstGeom>
        </p:spPr>
      </p:pic>
      <p:sp>
        <p:nvSpPr>
          <p:cNvPr id="3" name="内容占位符 2"/>
          <p:cNvSpPr>
            <a:spLocks noGrp="1"/>
          </p:cNvSpPr>
          <p:nvPr>
            <p:ph idx="1"/>
          </p:nvPr>
        </p:nvSpPr>
        <p:spPr>
          <a:xfrm>
            <a:off x="2438456" y="2133634"/>
            <a:ext cx="6095840" cy="2514534"/>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zh-CN" altLang="zh-CN" sz="2400" dirty="0" smtClean="0"/>
              <a:t>相量法是工程上分析交流电的一种基本方法，相量法既可以表示正弦量的大小、方向，又可以进行正弦量的计算。是正弦交流电的一种通用分析方法。</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10</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3.4 </a:t>
            </a:r>
            <a:r>
              <a:rPr lang="zh-CN" altLang="zh-CN" dirty="0" smtClean="0">
                <a:solidFill>
                  <a:schemeClr val="bg1"/>
                </a:solidFill>
                <a:latin typeface="微软雅黑" pitchFamily="34" charset="-122"/>
                <a:ea typeface="微软雅黑" pitchFamily="34" charset="-122"/>
              </a:rPr>
              <a:t>电阻、电感、电容在交流电路中的特性</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p:cNvSpPr>
            <a:spLocks noGrp="1"/>
          </p:cNvSpPr>
          <p:nvPr>
            <p:ph sz="half" idx="2"/>
          </p:nvPr>
        </p:nvSpPr>
        <p:spPr>
          <a:xfrm>
            <a:off x="5029188" y="3429000"/>
            <a:ext cx="3581400" cy="2590732"/>
          </a:xfrm>
        </p:spPr>
        <p:style>
          <a:lnRef idx="1">
            <a:schemeClr val="accent6"/>
          </a:lnRef>
          <a:fillRef idx="2">
            <a:schemeClr val="accent6"/>
          </a:fillRef>
          <a:effectRef idx="1">
            <a:schemeClr val="accent6"/>
          </a:effectRef>
          <a:fontRef idx="minor">
            <a:schemeClr val="dk1"/>
          </a:fontRef>
        </p:style>
        <p:txBody>
          <a:bodyPr/>
          <a:lstStyle/>
          <a:p>
            <a:r>
              <a:rPr lang="zh-CN" altLang="zh-CN" sz="2400" dirty="0" smtClean="0"/>
              <a:t>（</a:t>
            </a:r>
            <a:r>
              <a:rPr lang="en-US" altLang="zh-CN" sz="2400" dirty="0" smtClean="0"/>
              <a:t>1</a:t>
            </a:r>
            <a:r>
              <a:rPr lang="zh-CN" altLang="zh-CN" sz="2400" dirty="0" smtClean="0"/>
              <a:t>）电阻中电流与电压同相位，即它们的初相角相等</a:t>
            </a:r>
            <a:endParaRPr lang="en-US" altLang="zh-CN" sz="2400" dirty="0" smtClean="0"/>
          </a:p>
          <a:p>
            <a:r>
              <a:rPr lang="zh-CN" altLang="zh-CN" sz="2400" dirty="0" smtClean="0"/>
              <a:t>（</a:t>
            </a:r>
            <a:r>
              <a:rPr lang="en-US" altLang="zh-CN" sz="2400" dirty="0" smtClean="0"/>
              <a:t>2</a:t>
            </a:r>
            <a:r>
              <a:rPr lang="zh-CN" altLang="zh-CN" sz="2400" dirty="0" smtClean="0"/>
              <a:t>）电流和电压的瞬时值、最大值、有效值都服从欧姆定律</a:t>
            </a:r>
            <a:endParaRPr lang="zh-CN" altLang="en-US" sz="2400" dirty="0"/>
          </a:p>
        </p:txBody>
      </p:sp>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3.4.1 </a:t>
            </a:r>
            <a:r>
              <a:rPr lang="zh-CN" altLang="zh-CN" sz="3200" dirty="0" smtClean="0">
                <a:latin typeface="微软雅黑" pitchFamily="34" charset="-122"/>
                <a:ea typeface="微软雅黑" pitchFamily="34" charset="-122"/>
                <a:cs typeface="+mn-cs"/>
              </a:rPr>
              <a:t>纯电阻电路</a:t>
            </a:r>
            <a:endParaRPr lang="zh-CN" altLang="en-US" sz="3200" dirty="0">
              <a:latin typeface="微软雅黑" pitchFamily="34" charset="-122"/>
              <a:ea typeface="微软雅黑" pitchFamily="34" charset="-122"/>
              <a:cs typeface="+mn-cs"/>
            </a:endParaRPr>
          </a:p>
        </p:txBody>
      </p:sp>
      <p:sp>
        <p:nvSpPr>
          <p:cNvPr id="10" name="内容占位符 9"/>
          <p:cNvSpPr>
            <a:spLocks noGrp="1"/>
          </p:cNvSpPr>
          <p:nvPr>
            <p:ph sz="half" idx="1"/>
          </p:nvPr>
        </p:nvSpPr>
        <p:spPr>
          <a:xfrm>
            <a:off x="990600" y="2759075"/>
            <a:ext cx="4343380" cy="3870325"/>
          </a:xfrm>
        </p:spPr>
        <p:txBody>
          <a:bodyPr/>
          <a:lstStyle/>
          <a:p>
            <a:r>
              <a:rPr lang="en-US" altLang="zh-CN" sz="2400" dirty="0" smtClean="0"/>
              <a:t>1</a:t>
            </a:r>
            <a:r>
              <a:rPr lang="zh-CN" altLang="zh-CN" sz="2400" dirty="0" smtClean="0"/>
              <a:t>．电流与电压之间的关系</a:t>
            </a:r>
          </a:p>
          <a:p>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3.4 </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59394" name="Picture 2" descr="g0311"/>
          <p:cNvPicPr>
            <a:picLocks noChangeAspect="1" noChangeArrowheads="1"/>
          </p:cNvPicPr>
          <p:nvPr/>
        </p:nvPicPr>
        <p:blipFill>
          <a:blip r:embed="rId3" cstate="print"/>
          <a:srcRect/>
          <a:stretch>
            <a:fillRect/>
          </a:stretch>
        </p:blipFill>
        <p:spPr bwMode="auto">
          <a:xfrm>
            <a:off x="1295486" y="3733792"/>
            <a:ext cx="2362138" cy="1771603"/>
          </a:xfrm>
          <a:prstGeom prst="rect">
            <a:avLst/>
          </a:prstGeom>
          <a:noFill/>
          <a:ln w="9525">
            <a:noFill/>
            <a:miter lim="800000"/>
            <a:headEnd/>
            <a:tailEnd/>
          </a:ln>
        </p:spPr>
      </p:pic>
      <p:sp>
        <p:nvSpPr>
          <p:cNvPr id="12" name="右箭头 11"/>
          <p:cNvSpPr/>
          <p:nvPr/>
        </p:nvSpPr>
        <p:spPr bwMode="auto">
          <a:xfrm>
            <a:off x="4114812" y="4419574"/>
            <a:ext cx="685782" cy="533386"/>
          </a:xfrm>
          <a:prstGeom prst="rightArrow">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idx="1"/>
          </p:nvPr>
        </p:nvSpPr>
        <p:spPr>
          <a:xfrm>
            <a:off x="990694" y="1981238"/>
            <a:ext cx="7315200" cy="3870325"/>
          </a:xfrm>
        </p:spPr>
        <p:txBody>
          <a:bodyPr/>
          <a:lstStyle/>
          <a:p>
            <a:r>
              <a:rPr lang="en-US" altLang="zh-CN" sz="2400" dirty="0" smtClean="0"/>
              <a:t>2</a:t>
            </a:r>
            <a:r>
              <a:rPr lang="zh-CN" altLang="zh-CN" sz="2400" dirty="0" smtClean="0"/>
              <a:t>．电阻电路消耗的功率</a:t>
            </a:r>
          </a:p>
          <a:p>
            <a:r>
              <a:rPr lang="zh-CN" altLang="zh-CN" sz="2400" dirty="0" smtClean="0"/>
              <a:t>当交流电用有效值表示，直流电路的基本概念、计算公式均可用于交流电阻电路的分析</a:t>
            </a:r>
            <a:endParaRPr lang="en-US" altLang="zh-CN" sz="2400" dirty="0" smtClean="0"/>
          </a:p>
          <a:p>
            <a:endParaRPr lang="en-US" altLang="zh-CN" sz="2400" b="1" dirty="0" smtClean="0">
              <a:solidFill>
                <a:schemeClr val="accent2"/>
              </a:solidFill>
              <a:latin typeface="华文彩云" pitchFamily="2" charset="-122"/>
              <a:ea typeface="华文彩云" pitchFamily="2" charset="-122"/>
            </a:endParaRPr>
          </a:p>
          <a:p>
            <a:r>
              <a:rPr lang="zh-CN" altLang="zh-CN" sz="2400" b="1" dirty="0" smtClean="0">
                <a:solidFill>
                  <a:schemeClr val="accent2"/>
                </a:solidFill>
                <a:latin typeface="华文彩云" pitchFamily="2" charset="-122"/>
                <a:ea typeface="华文彩云" pitchFamily="2" charset="-122"/>
              </a:rPr>
              <a:t>例</a:t>
            </a:r>
            <a:r>
              <a:rPr lang="en-US" altLang="zh-CN" sz="2400" dirty="0" smtClean="0"/>
              <a:t>  </a:t>
            </a:r>
            <a:r>
              <a:rPr lang="zh-CN" altLang="zh-CN" sz="2400" dirty="0" smtClean="0"/>
              <a:t>已知电阻两端电压的有效值</a:t>
            </a:r>
            <a:r>
              <a:rPr lang="en-US" altLang="zh-CN" sz="2400" i="1" dirty="0" smtClean="0"/>
              <a:t>U</a:t>
            </a:r>
            <a:r>
              <a:rPr lang="en-US" altLang="zh-CN" sz="2400" i="1" baseline="30000" dirty="0" smtClean="0"/>
              <a:t> </a:t>
            </a:r>
            <a:r>
              <a:rPr lang="en-US" altLang="zh-CN" sz="2400" dirty="0" smtClean="0"/>
              <a:t>=</a:t>
            </a:r>
            <a:r>
              <a:rPr lang="en-US" altLang="zh-CN" sz="2400" baseline="30000" dirty="0" smtClean="0"/>
              <a:t> </a:t>
            </a:r>
            <a:r>
              <a:rPr lang="en-US" altLang="zh-CN" sz="2400" dirty="0" smtClean="0"/>
              <a:t>220</a:t>
            </a:r>
            <a:r>
              <a:rPr lang="en-US" altLang="zh-CN" sz="2400" baseline="30000" dirty="0" smtClean="0"/>
              <a:t> </a:t>
            </a:r>
            <a:r>
              <a:rPr lang="en-US" altLang="zh-CN" sz="2400" dirty="0" smtClean="0"/>
              <a:t>V</a:t>
            </a:r>
            <a:r>
              <a:rPr lang="zh-CN" altLang="zh-CN" sz="2400" dirty="0" smtClean="0"/>
              <a:t>，电阻</a:t>
            </a:r>
            <a:r>
              <a:rPr lang="en-US" altLang="zh-CN" sz="2400" i="1" dirty="0" smtClean="0"/>
              <a:t>R</a:t>
            </a:r>
            <a:r>
              <a:rPr lang="en-US" altLang="zh-CN" sz="2400" i="1" baseline="30000" dirty="0" smtClean="0"/>
              <a:t> </a:t>
            </a:r>
            <a:r>
              <a:rPr lang="en-US" altLang="zh-CN" sz="2400" dirty="0" smtClean="0"/>
              <a:t>=100</a:t>
            </a:r>
            <a:r>
              <a:rPr lang="en-US" altLang="zh-CN" sz="2400" baseline="30000" dirty="0" smtClean="0"/>
              <a:t> </a:t>
            </a:r>
            <a:r>
              <a:rPr lang="en-US" altLang="zh-CN" sz="2400" dirty="0" smtClean="0"/>
              <a:t>Ω</a:t>
            </a:r>
            <a:r>
              <a:rPr lang="zh-CN" altLang="zh-CN" sz="2400" dirty="0" smtClean="0"/>
              <a:t>，求</a:t>
            </a:r>
            <a:r>
              <a:rPr lang="en-US" altLang="zh-CN" sz="2400" i="1" dirty="0" smtClean="0"/>
              <a:t>I</a:t>
            </a:r>
            <a:r>
              <a:rPr lang="zh-CN" altLang="zh-CN" sz="2400" dirty="0" smtClean="0"/>
              <a:t>和</a:t>
            </a:r>
            <a:r>
              <a:rPr lang="en-US" altLang="zh-CN" sz="2400" i="1" dirty="0" smtClean="0"/>
              <a:t> P</a:t>
            </a:r>
            <a:r>
              <a:rPr lang="zh-CN" altLang="zh-CN" sz="2400" dirty="0" smtClean="0"/>
              <a:t>。</a:t>
            </a:r>
          </a:p>
          <a:p>
            <a:r>
              <a:rPr lang="zh-CN" altLang="zh-CN" sz="2400" dirty="0" smtClean="0"/>
              <a:t>解：</a:t>
            </a:r>
            <a:r>
              <a:rPr lang="en-US" altLang="zh-CN" sz="2400" dirty="0" smtClean="0"/>
              <a:t>                           A</a:t>
            </a:r>
            <a:endParaRPr lang="zh-CN" altLang="zh-CN" sz="2400" dirty="0" smtClean="0"/>
          </a:p>
          <a:p>
            <a:pPr>
              <a:buNone/>
            </a:pPr>
            <a:r>
              <a:rPr lang="en-US" altLang="zh-CN" sz="2400" dirty="0" smtClean="0"/>
              <a:t>     </a:t>
            </a:r>
          </a:p>
          <a:p>
            <a:pPr>
              <a:buNone/>
            </a:pPr>
            <a:r>
              <a:rPr lang="en-US" altLang="zh-CN" sz="2400" dirty="0" smtClean="0"/>
              <a:t>                                               W</a:t>
            </a:r>
            <a:endParaRPr lang="zh-CN" altLang="zh-CN" sz="2400" dirty="0" smtClean="0"/>
          </a:p>
          <a:p>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3.4 </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0418" name="Picture 2"/>
          <p:cNvPicPr>
            <a:picLocks noChangeAspect="1" noChangeArrowheads="1"/>
          </p:cNvPicPr>
          <p:nvPr/>
        </p:nvPicPr>
        <p:blipFill>
          <a:blip r:embed="rId3" cstate="print"/>
          <a:srcRect/>
          <a:stretch>
            <a:fillRect/>
          </a:stretch>
        </p:blipFill>
        <p:spPr bwMode="auto">
          <a:xfrm>
            <a:off x="2057466" y="4343376"/>
            <a:ext cx="2090799" cy="685782"/>
          </a:xfrm>
          <a:prstGeom prst="rect">
            <a:avLst/>
          </a:prstGeom>
          <a:noFill/>
          <a:ln w="9525">
            <a:noFill/>
            <a:miter lim="800000"/>
            <a:headEnd/>
            <a:tailEnd/>
          </a:ln>
        </p:spPr>
      </p:pic>
      <p:pic>
        <p:nvPicPr>
          <p:cNvPr id="60419" name="Picture 3"/>
          <p:cNvPicPr>
            <a:picLocks noChangeAspect="1" noChangeArrowheads="1"/>
          </p:cNvPicPr>
          <p:nvPr/>
        </p:nvPicPr>
        <p:blipFill>
          <a:blip r:embed="rId4" cstate="print"/>
          <a:srcRect/>
          <a:stretch>
            <a:fillRect/>
          </a:stretch>
        </p:blipFill>
        <p:spPr bwMode="auto">
          <a:xfrm>
            <a:off x="1524080" y="5410148"/>
            <a:ext cx="3308597" cy="3809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3.4.1 </a:t>
            </a:r>
            <a:r>
              <a:rPr lang="zh-CN" altLang="zh-CN" sz="3200" dirty="0" smtClean="0">
                <a:latin typeface="微软雅黑" pitchFamily="34" charset="-122"/>
                <a:ea typeface="微软雅黑" pitchFamily="34" charset="-122"/>
                <a:cs typeface="+mn-cs"/>
              </a:rPr>
              <a:t>纯电</a:t>
            </a:r>
            <a:r>
              <a:rPr lang="zh-CN" altLang="en-US" sz="3200" dirty="0" smtClean="0">
                <a:latin typeface="微软雅黑" pitchFamily="34" charset="-122"/>
                <a:ea typeface="微软雅黑" pitchFamily="34" charset="-122"/>
                <a:cs typeface="+mn-cs"/>
              </a:rPr>
              <a:t>感</a:t>
            </a:r>
            <a:r>
              <a:rPr lang="zh-CN" altLang="zh-CN" sz="3200" dirty="0" smtClean="0">
                <a:latin typeface="微软雅黑" pitchFamily="34" charset="-122"/>
                <a:ea typeface="微软雅黑" pitchFamily="34" charset="-122"/>
                <a:cs typeface="+mn-cs"/>
              </a:rPr>
              <a:t>电路</a:t>
            </a:r>
            <a:endParaRPr lang="zh-CN" altLang="en-US" sz="3200" dirty="0">
              <a:latin typeface="微软雅黑" pitchFamily="34" charset="-122"/>
              <a:ea typeface="微软雅黑" pitchFamily="34" charset="-122"/>
              <a:cs typeface="+mn-cs"/>
            </a:endParaRPr>
          </a:p>
        </p:txBody>
      </p:sp>
      <p:sp>
        <p:nvSpPr>
          <p:cNvPr id="10" name="内容占位符 9"/>
          <p:cNvSpPr>
            <a:spLocks noGrp="1"/>
          </p:cNvSpPr>
          <p:nvPr>
            <p:ph sz="half" idx="1"/>
          </p:nvPr>
        </p:nvSpPr>
        <p:spPr/>
        <p:txBody>
          <a:bodyPr/>
          <a:lstStyle/>
          <a:p>
            <a:r>
              <a:rPr lang="zh-CN" altLang="zh-CN" sz="1800" b="1" dirty="0" smtClean="0">
                <a:solidFill>
                  <a:schemeClr val="accent2"/>
                </a:solidFill>
                <a:latin typeface="华文彩云" pitchFamily="2" charset="-122"/>
                <a:ea typeface="华文彩云" pitchFamily="2" charset="-122"/>
              </a:rPr>
              <a:t>电感定义：</a:t>
            </a:r>
            <a:r>
              <a:rPr lang="zh-CN" altLang="zh-CN" sz="1800" dirty="0" smtClean="0"/>
              <a:t>储能器件，通过电流的变化和电路交换能量，本身并不耗能</a:t>
            </a:r>
          </a:p>
          <a:p>
            <a:r>
              <a:rPr lang="zh-CN" altLang="zh-CN" sz="1800" b="1" dirty="0" smtClean="0">
                <a:solidFill>
                  <a:schemeClr val="accent2"/>
                </a:solidFill>
                <a:latin typeface="华文彩云" pitchFamily="2" charset="-122"/>
                <a:ea typeface="华文彩云" pitchFamily="2" charset="-122"/>
              </a:rPr>
              <a:t>电感元件：</a:t>
            </a:r>
            <a:r>
              <a:rPr lang="zh-CN" altLang="zh-CN" sz="1800" dirty="0" smtClean="0"/>
              <a:t>在交流电路中，许多电器设备或器件是由线圈绕制而成的，线圈中既存在电感，又存在导体电阻和电容。当电阻、电容与电感相比较可以忽略不计时，即可把线圈用理想电路模型——电感元件来表示</a:t>
            </a:r>
            <a:endParaRPr lang="en-US" altLang="zh-CN" sz="1800" dirty="0" smtClean="0"/>
          </a:p>
          <a:p>
            <a:r>
              <a:rPr lang="zh-CN" altLang="zh-CN" sz="1800" dirty="0" smtClean="0"/>
              <a:t>电感元件简称电感，由电感元件组成的电路称为</a:t>
            </a:r>
            <a:r>
              <a:rPr lang="zh-CN" altLang="zh-CN" sz="1800" b="1" dirty="0" smtClean="0">
                <a:solidFill>
                  <a:schemeClr val="accent2"/>
                </a:solidFill>
                <a:latin typeface="华文彩云" pitchFamily="2" charset="-122"/>
                <a:ea typeface="华文彩云" pitchFamily="2" charset="-122"/>
              </a:rPr>
              <a:t>纯电感电路</a:t>
            </a:r>
            <a:endParaRPr lang="zh-CN" altLang="en-US" sz="1800" b="1" dirty="0" smtClean="0">
              <a:solidFill>
                <a:schemeClr val="accent2"/>
              </a:solidFill>
              <a:latin typeface="华文彩云" pitchFamily="2" charset="-122"/>
              <a:ea typeface="华文彩云" pitchFamily="2" charset="-122"/>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3.4 </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7" name="内容占位符 16" descr="21.jpg"/>
          <p:cNvPicPr>
            <a:picLocks noGrp="1" noChangeAspect="1"/>
          </p:cNvPicPr>
          <p:nvPr>
            <p:ph sz="half" idx="2"/>
          </p:nvPr>
        </p:nvPicPr>
        <p:blipFill>
          <a:blip r:embed="rId3" cstate="print"/>
          <a:stretch>
            <a:fillRect/>
          </a:stretch>
        </p:blipFill>
        <p:spPr>
          <a:xfrm>
            <a:off x="4800600" y="3170237"/>
            <a:ext cx="3429000" cy="3048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p:cNvSpPr>
            <a:spLocks noGrp="1"/>
          </p:cNvSpPr>
          <p:nvPr>
            <p:ph idx="1"/>
          </p:nvPr>
        </p:nvSpPr>
        <p:spPr>
          <a:xfrm>
            <a:off x="990600" y="2209832"/>
            <a:ext cx="7315200" cy="3870325"/>
          </a:xfrm>
        </p:spPr>
        <p:txBody>
          <a:bodyPr/>
          <a:lstStyle/>
          <a:p>
            <a:r>
              <a:rPr lang="en-US" altLang="zh-CN" sz="2000" dirty="0" smtClean="0"/>
              <a:t>1</a:t>
            </a:r>
            <a:r>
              <a:rPr lang="zh-CN" altLang="zh-CN" sz="2000" dirty="0" smtClean="0"/>
              <a:t>．纯电感电路中电压与电流的关系</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3.4 </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42" name="Picture 2" descr="e313a"/>
          <p:cNvPicPr>
            <a:picLocks noChangeAspect="1" noChangeArrowheads="1"/>
          </p:cNvPicPr>
          <p:nvPr/>
        </p:nvPicPr>
        <p:blipFill>
          <a:blip r:embed="rId3" cstate="print"/>
          <a:srcRect/>
          <a:stretch>
            <a:fillRect/>
          </a:stretch>
        </p:blipFill>
        <p:spPr bwMode="auto">
          <a:xfrm>
            <a:off x="2377862" y="2803559"/>
            <a:ext cx="1535706" cy="2073203"/>
          </a:xfrm>
          <a:prstGeom prst="rect">
            <a:avLst/>
          </a:prstGeom>
          <a:noFill/>
          <a:ln w="9525">
            <a:noFill/>
            <a:miter lim="800000"/>
            <a:headEnd/>
            <a:tailEnd/>
          </a:ln>
        </p:spPr>
      </p:pic>
      <p:pic>
        <p:nvPicPr>
          <p:cNvPr id="61443" name="Picture 3" descr="e313b"/>
          <p:cNvPicPr>
            <a:picLocks noChangeAspect="1" noChangeArrowheads="1"/>
          </p:cNvPicPr>
          <p:nvPr/>
        </p:nvPicPr>
        <p:blipFill>
          <a:blip r:embed="rId4" cstate="print"/>
          <a:srcRect/>
          <a:stretch>
            <a:fillRect/>
          </a:stretch>
        </p:blipFill>
        <p:spPr bwMode="auto">
          <a:xfrm>
            <a:off x="4359010" y="2955955"/>
            <a:ext cx="2041742" cy="1844609"/>
          </a:xfrm>
          <a:prstGeom prst="rect">
            <a:avLst/>
          </a:prstGeom>
          <a:noFill/>
          <a:ln w="9525">
            <a:noFill/>
            <a:miter lim="800000"/>
            <a:headEnd/>
            <a:tailEnd/>
          </a:ln>
        </p:spPr>
      </p:pic>
      <p:sp>
        <p:nvSpPr>
          <p:cNvPr id="11" name="矩形 10"/>
          <p:cNvSpPr/>
          <p:nvPr/>
        </p:nvSpPr>
        <p:spPr>
          <a:xfrm>
            <a:off x="2073070" y="5165697"/>
            <a:ext cx="1762021"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 电感电路</a:t>
            </a:r>
            <a:endParaRPr lang="zh-CN" altLang="en-US" sz="1800" dirty="0"/>
          </a:p>
        </p:txBody>
      </p:sp>
      <p:sp>
        <p:nvSpPr>
          <p:cNvPr id="61444" name="Rectangle 4"/>
          <p:cNvSpPr>
            <a:spLocks noChangeArrowheads="1"/>
          </p:cNvSpPr>
          <p:nvPr/>
        </p:nvSpPr>
        <p:spPr bwMode="auto">
          <a:xfrm>
            <a:off x="3673228" y="5177355"/>
            <a:ext cx="259073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609600" algn="l" defTabSz="914400" eaLnBrk="1" latinLnBrk="0" hangingPunct="1">
              <a:lnSpc>
                <a:spcPct val="100000"/>
              </a:lnSpc>
              <a:buClrTx/>
              <a:buSzTx/>
              <a:buFontTx/>
              <a:buNone/>
              <a:tabLst/>
            </a:pPr>
            <a:r>
              <a:rPr lang="zh-CN" altLang="zh-CN" sz="1800" dirty="0" smtClean="0"/>
              <a:t>（</a:t>
            </a:r>
            <a:r>
              <a:rPr lang="en-US" altLang="zh-CN" sz="1800" dirty="0" smtClean="0"/>
              <a:t>b</a:t>
            </a:r>
            <a:r>
              <a:rPr lang="zh-CN" altLang="en-US" sz="1800" dirty="0" smtClean="0"/>
              <a:t>）相量图</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r>
              <a:rPr lang="en-US" altLang="zh-CN" sz="2400" dirty="0" smtClean="0"/>
              <a:t>2</a:t>
            </a:r>
            <a:r>
              <a:rPr lang="zh-CN" altLang="zh-CN" sz="2400" dirty="0" smtClean="0"/>
              <a:t>．电感元件的功率</a:t>
            </a:r>
            <a:endParaRPr lang="zh-CN" altLang="en-US" sz="2400" dirty="0"/>
          </a:p>
        </p:txBody>
      </p:sp>
      <p:sp>
        <p:nvSpPr>
          <p:cNvPr id="14" name="内容占位符 13"/>
          <p:cNvSpPr>
            <a:spLocks noGrp="1"/>
          </p:cNvSpPr>
          <p:nvPr>
            <p:ph sz="half" idx="2"/>
          </p:nvPr>
        </p:nvSpPr>
        <p:spPr/>
        <p:txBody>
          <a:bodyPr/>
          <a:lstStyle/>
          <a:p>
            <a:r>
              <a:rPr lang="zh-CN" altLang="zh-CN" sz="2000" dirty="0" smtClean="0"/>
              <a:t>为了表示电感与电源之间能量交换的大小，引入了无功功率的概念。电感电路中瞬时功率的最大值称为无功功率</a:t>
            </a:r>
            <a:endParaRPr lang="zh-CN" altLang="en-US" sz="2000" dirty="0" smtClean="0"/>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3.4 </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5" name="Picture 2" descr="e313"/>
          <p:cNvPicPr>
            <a:picLocks noGrp="1" noChangeAspect="1" noChangeArrowheads="1"/>
          </p:cNvPicPr>
          <p:nvPr>
            <p:ph sz="half" idx="1"/>
          </p:nvPr>
        </p:nvPicPr>
        <p:blipFill>
          <a:blip r:embed="rId3" cstate="print"/>
          <a:srcRect/>
          <a:stretch>
            <a:fillRect/>
          </a:stretch>
        </p:blipFill>
        <p:spPr bwMode="auto">
          <a:xfrm>
            <a:off x="1143090" y="2819416"/>
            <a:ext cx="2996300" cy="3276514"/>
          </a:xfrm>
          <a:prstGeom prst="rect">
            <a:avLst/>
          </a:prstGeom>
          <a:noFill/>
          <a:ln w="9525">
            <a:noFill/>
            <a:miter lim="800000"/>
            <a:headEnd/>
            <a:tailEnd/>
          </a:ln>
        </p:spPr>
      </p:pic>
      <p:pic>
        <p:nvPicPr>
          <p:cNvPr id="75779" name="Picture 3"/>
          <p:cNvPicPr>
            <a:picLocks noChangeAspect="1" noChangeArrowheads="1"/>
          </p:cNvPicPr>
          <p:nvPr/>
        </p:nvPicPr>
        <p:blipFill>
          <a:blip r:embed="rId4" cstate="print"/>
          <a:srcRect/>
          <a:stretch>
            <a:fillRect/>
          </a:stretch>
        </p:blipFill>
        <p:spPr bwMode="auto">
          <a:xfrm>
            <a:off x="5029188" y="4724366"/>
            <a:ext cx="3400335" cy="10667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a:off x="-1" y="4419574"/>
            <a:ext cx="4088005" cy="2438426"/>
          </a:xfrm>
          <a:prstGeom prst="rect">
            <a:avLst/>
          </a:prstGeom>
        </p:spPr>
      </p:pic>
      <p:sp>
        <p:nvSpPr>
          <p:cNvPr id="3" name="内容占位符 2"/>
          <p:cNvSpPr>
            <a:spLocks noGrp="1"/>
          </p:cNvSpPr>
          <p:nvPr>
            <p:ph idx="1"/>
          </p:nvPr>
        </p:nvSpPr>
        <p:spPr>
          <a:xfrm>
            <a:off x="2438456" y="2133634"/>
            <a:ext cx="6095840" cy="2666930"/>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2000" dirty="0" smtClean="0"/>
              <a:t>1.</a:t>
            </a:r>
            <a:r>
              <a:rPr lang="zh-CN" altLang="zh-CN" sz="2000" dirty="0" smtClean="0"/>
              <a:t>电阻因为是一个耗能器件，在不同电路中的应用方法相同。</a:t>
            </a:r>
          </a:p>
          <a:p>
            <a:r>
              <a:rPr lang="en-US" altLang="zh-CN" sz="2000" dirty="0" smtClean="0"/>
              <a:t>2.</a:t>
            </a:r>
            <a:r>
              <a:rPr lang="zh-CN" altLang="zh-CN" sz="2000" dirty="0" smtClean="0"/>
              <a:t>电感因为是储能、动态元件，一些特性是在电流变化的过程中体现出来的。例如感抗和电流的频率成正比，只有电流动才产生感抗；因为是储能器件，电流和电压不同相位（同相位就成了耗能器件）。我们要对电感的特性进行深刻理解，才能在工程上合理应用。</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3.1.1 </a:t>
            </a:r>
            <a:r>
              <a:rPr lang="zh-CN" altLang="zh-CN" sz="3200" dirty="0" smtClean="0">
                <a:latin typeface="微软雅黑" pitchFamily="34" charset="-122"/>
                <a:ea typeface="微软雅黑" pitchFamily="34" charset="-122"/>
                <a:cs typeface="+mn-cs"/>
              </a:rPr>
              <a:t>交流电的用途</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idx="1"/>
          </p:nvPr>
        </p:nvSpPr>
        <p:spPr>
          <a:xfrm>
            <a:off x="990600" y="2759075"/>
            <a:ext cx="7467498" cy="3870325"/>
          </a:xfrm>
        </p:spPr>
        <p:txBody>
          <a:bodyPr/>
          <a:lstStyle/>
          <a:p>
            <a:r>
              <a:rPr lang="en-US" altLang="zh-CN" sz="2000" dirty="0" smtClean="0"/>
              <a:t>1. </a:t>
            </a:r>
            <a:r>
              <a:rPr lang="zh-CN" altLang="zh-CN" sz="2000" dirty="0" smtClean="0"/>
              <a:t>变化的电量可用交流电或正弦交流电来描述。处理这些电信号的就是模拟电子电路。</a:t>
            </a:r>
          </a:p>
          <a:p>
            <a:r>
              <a:rPr lang="en-US" altLang="zh-CN" sz="2000" dirty="0" smtClean="0"/>
              <a:t>2.</a:t>
            </a:r>
            <a:r>
              <a:rPr lang="zh-CN" altLang="zh-CN" sz="2000" dirty="0" smtClean="0"/>
              <a:t>交流电磁感应现象是现代工业的基础</a:t>
            </a:r>
          </a:p>
          <a:p>
            <a:r>
              <a:rPr lang="zh-CN" altLang="zh-CN" sz="2000" dirty="0" smtClean="0"/>
              <a:t>现代很多应用技术就是建立在正弦交流电磁感应基础之上的：</a:t>
            </a:r>
          </a:p>
          <a:p>
            <a:r>
              <a:rPr lang="zh-CN" altLang="zh-CN" sz="2000" dirty="0" smtClean="0"/>
              <a:t>①动力电网的发电、输电、配电。</a:t>
            </a:r>
          </a:p>
          <a:p>
            <a:r>
              <a:rPr lang="zh-CN" altLang="zh-CN" sz="2000" dirty="0" smtClean="0"/>
              <a:t>②通讯技术应用。</a:t>
            </a:r>
          </a:p>
          <a:p>
            <a:r>
              <a:rPr lang="zh-CN" altLang="zh-CN" sz="2000" dirty="0" smtClean="0"/>
              <a:t>③信息技术。</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3.1</a:t>
            </a:r>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概述</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6" name="图片 5" descr="3.png"/>
          <p:cNvPicPr>
            <a:picLocks noChangeAspect="1"/>
          </p:cNvPicPr>
          <p:nvPr/>
        </p:nvPicPr>
        <p:blipFill>
          <a:blip r:embed="rId3" cstate="print"/>
          <a:srcRect t="8040"/>
          <a:stretch>
            <a:fillRect/>
          </a:stretch>
        </p:blipFill>
        <p:spPr>
          <a:xfrm>
            <a:off x="3810020" y="4648168"/>
            <a:ext cx="4826817" cy="1971673"/>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11</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3.4.3 </a:t>
            </a:r>
            <a:r>
              <a:rPr lang="zh-CN" altLang="zh-CN" dirty="0" smtClean="0">
                <a:solidFill>
                  <a:schemeClr val="bg1"/>
                </a:solidFill>
                <a:latin typeface="微软雅黑" pitchFamily="34" charset="-122"/>
                <a:ea typeface="微软雅黑" pitchFamily="34" charset="-122"/>
              </a:rPr>
              <a:t>电容在交流电路中的特性</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3.5  R L</a:t>
            </a:r>
            <a:r>
              <a:rPr lang="zh-CN" altLang="zh-CN" dirty="0" smtClean="0">
                <a:solidFill>
                  <a:schemeClr val="bg1"/>
                </a:solidFill>
                <a:latin typeface="微软雅黑" pitchFamily="34" charset="-122"/>
                <a:ea typeface="微软雅黑" pitchFamily="34" charset="-122"/>
              </a:rPr>
              <a:t>串联电路</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3.4.3 </a:t>
            </a:r>
            <a:r>
              <a:rPr lang="zh-CN" altLang="zh-CN" sz="3200" dirty="0" smtClean="0">
                <a:latin typeface="微软雅黑" pitchFamily="34" charset="-122"/>
                <a:ea typeface="微软雅黑" pitchFamily="34" charset="-122"/>
                <a:cs typeface="+mn-cs"/>
              </a:rPr>
              <a:t>纯电</a:t>
            </a:r>
            <a:r>
              <a:rPr lang="zh-CN" altLang="en-US" sz="3200" dirty="0" smtClean="0">
                <a:latin typeface="微软雅黑" pitchFamily="34" charset="-122"/>
                <a:ea typeface="微软雅黑" pitchFamily="34" charset="-122"/>
                <a:cs typeface="+mn-cs"/>
              </a:rPr>
              <a:t>容</a:t>
            </a:r>
            <a:r>
              <a:rPr lang="zh-CN" altLang="zh-CN" sz="3200" dirty="0" smtClean="0">
                <a:latin typeface="微软雅黑" pitchFamily="34" charset="-122"/>
                <a:ea typeface="微软雅黑" pitchFamily="34" charset="-122"/>
                <a:cs typeface="+mn-cs"/>
              </a:rPr>
              <a:t>电路</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3.4 </a:t>
            </a:r>
            <a:r>
              <a:rPr lang="zh-CN"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8" name="内容占位符 7"/>
          <p:cNvSpPr>
            <a:spLocks noGrp="1"/>
          </p:cNvSpPr>
          <p:nvPr>
            <p:ph sz="half" idx="2"/>
          </p:nvPr>
        </p:nvSpPr>
        <p:spPr/>
        <p:txBody>
          <a:bodyPr/>
          <a:lstStyle/>
          <a:p>
            <a:r>
              <a:rPr lang="en-US" altLang="zh-CN" sz="2000" dirty="0" smtClean="0"/>
              <a:t>1</a:t>
            </a:r>
            <a:r>
              <a:rPr lang="zh-CN" altLang="zh-CN" sz="2000" dirty="0" smtClean="0"/>
              <a:t>．电压电流关系</a:t>
            </a:r>
            <a:endParaRPr lang="en-US" altLang="zh-CN" sz="2000" dirty="0" smtClean="0"/>
          </a:p>
          <a:p>
            <a:endParaRPr lang="en-US" altLang="zh-CN" sz="2000" dirty="0" smtClean="0"/>
          </a:p>
          <a:p>
            <a:pPr>
              <a:buNone/>
            </a:pPr>
            <a:endParaRPr lang="en-US" altLang="zh-CN" sz="2000" dirty="0" smtClean="0"/>
          </a:p>
          <a:p>
            <a:endParaRPr lang="en-US" altLang="zh-CN" sz="2000" dirty="0" smtClean="0"/>
          </a:p>
          <a:p>
            <a:endParaRPr lang="en-US" altLang="zh-CN" sz="2000" dirty="0" smtClean="0"/>
          </a:p>
          <a:p>
            <a:r>
              <a:rPr lang="zh-CN" altLang="en-US" sz="2000" dirty="0" smtClean="0"/>
              <a:t>上</a:t>
            </a:r>
            <a:r>
              <a:rPr lang="zh-CN" altLang="zh-CN" sz="2000" dirty="0" smtClean="0"/>
              <a:t>式称为电容元件电压与电流的相量欧姆表达式。该式反映了电容元件电压与电流的有效值及相位关系。</a:t>
            </a:r>
          </a:p>
          <a:p>
            <a:endParaRPr lang="zh-CN" altLang="zh-CN" sz="2000" dirty="0" smtClean="0"/>
          </a:p>
          <a:p>
            <a:endParaRPr lang="zh-CN" altLang="en-US" sz="1800" dirty="0"/>
          </a:p>
        </p:txBody>
      </p:sp>
      <p:pic>
        <p:nvPicPr>
          <p:cNvPr id="76802" name="Picture 2" descr="e314a"/>
          <p:cNvPicPr>
            <a:picLocks noGrp="1" noChangeAspect="1" noChangeArrowheads="1"/>
          </p:cNvPicPr>
          <p:nvPr>
            <p:ph sz="half" idx="1"/>
          </p:nvPr>
        </p:nvPicPr>
        <p:blipFill>
          <a:blip r:embed="rId4" cstate="print"/>
          <a:srcRect/>
          <a:stretch>
            <a:fillRect/>
          </a:stretch>
        </p:blipFill>
        <p:spPr bwMode="auto">
          <a:xfrm>
            <a:off x="1371684" y="2514624"/>
            <a:ext cx="1523960" cy="1906048"/>
          </a:xfrm>
          <a:prstGeom prst="rect">
            <a:avLst/>
          </a:prstGeom>
          <a:noFill/>
          <a:ln w="9525">
            <a:noFill/>
            <a:miter lim="800000"/>
            <a:headEnd/>
            <a:tailEnd/>
          </a:ln>
        </p:spPr>
      </p:pic>
      <p:pic>
        <p:nvPicPr>
          <p:cNvPr id="76804" name="Picture 4" descr="e314b"/>
          <p:cNvPicPr>
            <a:picLocks noChangeAspect="1" noChangeArrowheads="1"/>
          </p:cNvPicPr>
          <p:nvPr/>
        </p:nvPicPr>
        <p:blipFill>
          <a:blip r:embed="rId5" cstate="print"/>
          <a:srcRect/>
          <a:stretch>
            <a:fillRect/>
          </a:stretch>
        </p:blipFill>
        <p:spPr bwMode="auto">
          <a:xfrm>
            <a:off x="1295486" y="4952960"/>
            <a:ext cx="1406732" cy="1219168"/>
          </a:xfrm>
          <a:prstGeom prst="rect">
            <a:avLst/>
          </a:prstGeom>
          <a:noFill/>
          <a:ln w="9525">
            <a:noFill/>
            <a:miter lim="800000"/>
            <a:headEnd/>
            <a:tailEnd/>
          </a:ln>
        </p:spPr>
      </p:pic>
      <p:sp>
        <p:nvSpPr>
          <p:cNvPr id="12" name="矩形 11"/>
          <p:cNvSpPr/>
          <p:nvPr/>
        </p:nvSpPr>
        <p:spPr>
          <a:xfrm>
            <a:off x="1143090" y="4495772"/>
            <a:ext cx="1697901"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）电容元件</a:t>
            </a:r>
            <a:endParaRPr lang="zh-CN" altLang="en-US" sz="1800" dirty="0"/>
          </a:p>
        </p:txBody>
      </p:sp>
      <p:sp>
        <p:nvSpPr>
          <p:cNvPr id="13" name="矩形 12"/>
          <p:cNvSpPr/>
          <p:nvPr/>
        </p:nvSpPr>
        <p:spPr>
          <a:xfrm>
            <a:off x="1258506" y="6324524"/>
            <a:ext cx="1467068"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）相量图</a:t>
            </a:r>
            <a:endParaRPr lang="zh-CN" altLang="en-US" sz="1800" dirty="0"/>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6805" name="Object 5"/>
          <p:cNvGraphicFramePr>
            <a:graphicFrameLocks noChangeAspect="1"/>
          </p:cNvGraphicFramePr>
          <p:nvPr/>
        </p:nvGraphicFramePr>
        <p:xfrm>
          <a:off x="4191010" y="3352802"/>
          <a:ext cx="4287749" cy="924809"/>
        </p:xfrm>
        <a:graphic>
          <a:graphicData uri="http://schemas.openxmlformats.org/presentationml/2006/ole">
            <p:oleObj spid="_x0000_s76805" name="公式" r:id="rId6" imgW="1943100" imgH="419100" progId="Equation.3">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3.4 </a:t>
            </a:r>
            <a:r>
              <a:rPr lang="zh-CN"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电阻、电感、电容在交流电路中的特性</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 name="标题 15"/>
          <p:cNvSpPr>
            <a:spLocks noGrp="1"/>
          </p:cNvSpPr>
          <p:nvPr>
            <p:ph type="title"/>
          </p:nvPr>
        </p:nvSpPr>
        <p:spPr/>
        <p:txBody>
          <a:bodyPr/>
          <a:lstStyle/>
          <a:p>
            <a:r>
              <a:rPr lang="en-US" altLang="zh-CN" sz="2400" dirty="0" smtClean="0"/>
              <a:t>2</a:t>
            </a:r>
            <a:r>
              <a:rPr lang="zh-CN" altLang="zh-CN" sz="2400" dirty="0" smtClean="0"/>
              <a:t>．电容中的瞬时功率</a:t>
            </a:r>
            <a:endParaRPr lang="zh-CN" altLang="en-US" sz="2400" dirty="0"/>
          </a:p>
        </p:txBody>
      </p:sp>
      <p:sp>
        <p:nvSpPr>
          <p:cNvPr id="19" name="内容占位符 18"/>
          <p:cNvSpPr>
            <a:spLocks noGrp="1"/>
          </p:cNvSpPr>
          <p:nvPr>
            <p:ph sz="half" idx="2"/>
          </p:nvPr>
        </p:nvSpPr>
        <p:spPr/>
        <p:txBody>
          <a:bodyPr/>
          <a:lstStyle/>
          <a:p>
            <a:r>
              <a:rPr lang="zh-CN" altLang="zh-CN" sz="2400" dirty="0" smtClean="0"/>
              <a:t>瞬时功率的最大值，无功功率的表达式为</a:t>
            </a:r>
            <a:endParaRPr lang="zh-CN" altLang="en-US" sz="2400" dirty="0"/>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2948" name="Picture 4"/>
          <p:cNvPicPr>
            <a:picLocks noChangeAspect="1" noChangeArrowheads="1"/>
          </p:cNvPicPr>
          <p:nvPr/>
        </p:nvPicPr>
        <p:blipFill>
          <a:blip r:embed="rId3" cstate="print"/>
          <a:srcRect/>
          <a:stretch>
            <a:fillRect/>
          </a:stretch>
        </p:blipFill>
        <p:spPr bwMode="auto">
          <a:xfrm>
            <a:off x="5029188" y="4267178"/>
            <a:ext cx="3581306" cy="1101940"/>
          </a:xfrm>
          <a:prstGeom prst="rect">
            <a:avLst/>
          </a:prstGeom>
          <a:noFill/>
          <a:ln w="9525">
            <a:noFill/>
            <a:miter lim="800000"/>
            <a:headEnd/>
            <a:tailEnd/>
          </a:ln>
        </p:spPr>
      </p:pic>
      <p:pic>
        <p:nvPicPr>
          <p:cNvPr id="21" name="Picture 3" descr="e314"/>
          <p:cNvPicPr>
            <a:picLocks noGrp="1" noChangeAspect="1" noChangeArrowheads="1"/>
          </p:cNvPicPr>
          <p:nvPr>
            <p:ph sz="half" idx="1"/>
          </p:nvPr>
        </p:nvPicPr>
        <p:blipFill>
          <a:blip r:embed="rId4" cstate="print"/>
          <a:srcRect/>
          <a:stretch>
            <a:fillRect/>
          </a:stretch>
        </p:blipFill>
        <p:spPr bwMode="auto">
          <a:xfrm>
            <a:off x="1066892" y="2667020"/>
            <a:ext cx="3155355" cy="36575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3.5.1  </a:t>
            </a:r>
            <a:r>
              <a:rPr lang="zh-CN" altLang="zh-CN" sz="3200" dirty="0" smtClean="0">
                <a:latin typeface="微软雅黑" pitchFamily="34" charset="-122"/>
                <a:ea typeface="微软雅黑" pitchFamily="34" charset="-122"/>
                <a:cs typeface="+mn-cs"/>
              </a:rPr>
              <a:t>分析</a:t>
            </a:r>
            <a:r>
              <a:rPr lang="en-US" altLang="zh-CN" sz="3200" dirty="0" smtClean="0">
                <a:latin typeface="微软雅黑" pitchFamily="34" charset="-122"/>
                <a:ea typeface="微软雅黑" pitchFamily="34" charset="-122"/>
                <a:cs typeface="+mn-cs"/>
              </a:rPr>
              <a:t>R L</a:t>
            </a:r>
            <a:r>
              <a:rPr lang="zh-CN" altLang="zh-CN" sz="3200" dirty="0" smtClean="0">
                <a:latin typeface="微软雅黑" pitchFamily="34" charset="-122"/>
                <a:ea typeface="微软雅黑" pitchFamily="34" charset="-122"/>
                <a:cs typeface="+mn-cs"/>
              </a:rPr>
              <a:t>串联电路的工程意义</a:t>
            </a:r>
            <a:endParaRPr lang="zh-CN" altLang="en-US" sz="3200" dirty="0">
              <a:latin typeface="微软雅黑" pitchFamily="34" charset="-122"/>
              <a:ea typeface="微软雅黑" pitchFamily="34" charset="-122"/>
              <a:cs typeface="+mn-cs"/>
            </a:endParaRPr>
          </a:p>
        </p:txBody>
      </p:sp>
      <p:sp>
        <p:nvSpPr>
          <p:cNvPr id="15" name="内容占位符 14"/>
          <p:cNvSpPr>
            <a:spLocks noGrp="1"/>
          </p:cNvSpPr>
          <p:nvPr>
            <p:ph idx="1"/>
          </p:nvPr>
        </p:nvSpPr>
        <p:spPr/>
        <p:txBody>
          <a:bodyPr/>
          <a:lstStyle/>
          <a:p>
            <a:r>
              <a:rPr lang="zh-CN" altLang="zh-CN" sz="2000" dirty="0" smtClean="0"/>
              <a:t>电感线圈可用</a:t>
            </a:r>
            <a:r>
              <a:rPr lang="en-US" altLang="zh-CN" sz="2000" i="1" dirty="0" smtClean="0"/>
              <a:t>R</a:t>
            </a:r>
            <a:r>
              <a:rPr lang="en-US" altLang="zh-CN" sz="2000" i="1" baseline="30000" dirty="0" smtClean="0"/>
              <a:t> </a:t>
            </a:r>
            <a:r>
              <a:rPr lang="en-US" altLang="zh-CN" sz="2000" i="1" dirty="0" smtClean="0"/>
              <a:t>L</a:t>
            </a:r>
            <a:r>
              <a:rPr lang="zh-CN" altLang="zh-CN" sz="2000" dirty="0" smtClean="0"/>
              <a:t>串联电路来等效。</a:t>
            </a:r>
          </a:p>
          <a:p>
            <a:r>
              <a:rPr lang="zh-CN" altLang="zh-CN" sz="2000" dirty="0" smtClean="0"/>
              <a:t>变压器、电抗器、电动机、继电器等一切用线圈绕制的电器设备，其线圈的电阻可用电阻元件来等效；其电感用电感元件来等效，即一个实际的电感线圈就等效为一个电阻与电感的串联电路。因此，分析</a:t>
            </a:r>
            <a:r>
              <a:rPr lang="en-US" altLang="zh-CN" sz="2000" i="1" dirty="0" smtClean="0"/>
              <a:t>R</a:t>
            </a:r>
            <a:r>
              <a:rPr lang="en-US" altLang="zh-CN" sz="2000" i="1" baseline="30000" dirty="0" smtClean="0"/>
              <a:t> </a:t>
            </a:r>
            <a:r>
              <a:rPr lang="en-US" altLang="zh-CN" sz="2000" i="1" dirty="0" smtClean="0"/>
              <a:t>L</a:t>
            </a:r>
            <a:r>
              <a:rPr lang="zh-CN" altLang="zh-CN" sz="2000" dirty="0" smtClean="0"/>
              <a:t>串联电路有着很实际的应用意义</a:t>
            </a: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a:t>
            </a:r>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R L</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3971" name="Picture 3" descr="g0318"/>
          <p:cNvPicPr>
            <a:picLocks noChangeAspect="1" noChangeArrowheads="1"/>
          </p:cNvPicPr>
          <p:nvPr/>
        </p:nvPicPr>
        <p:blipFill>
          <a:blip r:embed="rId3" cstate="print"/>
          <a:srcRect/>
          <a:stretch>
            <a:fillRect/>
          </a:stretch>
        </p:blipFill>
        <p:spPr bwMode="auto">
          <a:xfrm>
            <a:off x="2743248" y="4648168"/>
            <a:ext cx="3410768" cy="190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3.5.2 R L</a:t>
            </a:r>
            <a:r>
              <a:rPr lang="zh-CN" altLang="zh-CN" sz="3200" dirty="0" smtClean="0">
                <a:latin typeface="微软雅黑" pitchFamily="34" charset="-122"/>
                <a:ea typeface="微软雅黑" pitchFamily="34" charset="-122"/>
                <a:cs typeface="+mn-cs"/>
              </a:rPr>
              <a:t>串联电路分析分析</a:t>
            </a:r>
            <a:endParaRPr lang="zh-CN" altLang="en-US" sz="3200" dirty="0">
              <a:latin typeface="微软雅黑" pitchFamily="34" charset="-122"/>
              <a:ea typeface="微软雅黑" pitchFamily="34" charset="-122"/>
              <a:cs typeface="+mn-cs"/>
            </a:endParaRPr>
          </a:p>
        </p:txBody>
      </p:sp>
      <p:sp>
        <p:nvSpPr>
          <p:cNvPr id="13" name="内容占位符 12"/>
          <p:cNvSpPr>
            <a:spLocks noGrp="1"/>
          </p:cNvSpPr>
          <p:nvPr>
            <p:ph idx="1"/>
          </p:nvPr>
        </p:nvSpPr>
        <p:spPr/>
        <p:txBody>
          <a:bodyPr/>
          <a:lstStyle/>
          <a:p>
            <a:r>
              <a:rPr lang="en-US" altLang="zh-CN" sz="2400" dirty="0" smtClean="0"/>
              <a:t>1</a:t>
            </a:r>
            <a:r>
              <a:rPr lang="zh-CN" altLang="zh-CN" sz="2400" dirty="0" smtClean="0"/>
              <a:t>．电压之间的关系</a:t>
            </a:r>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a:t>
            </a:r>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R L</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4994" name="Picture 2" descr="g0319"/>
          <p:cNvPicPr>
            <a:picLocks noChangeAspect="1" noChangeArrowheads="1"/>
          </p:cNvPicPr>
          <p:nvPr/>
        </p:nvPicPr>
        <p:blipFill>
          <a:blip r:embed="rId3" cstate="print"/>
          <a:srcRect/>
          <a:stretch>
            <a:fillRect/>
          </a:stretch>
        </p:blipFill>
        <p:spPr bwMode="auto">
          <a:xfrm>
            <a:off x="381110" y="3890806"/>
            <a:ext cx="2438336" cy="1366946"/>
          </a:xfrm>
          <a:prstGeom prst="rect">
            <a:avLst/>
          </a:prstGeom>
          <a:noFill/>
          <a:ln w="9525">
            <a:noFill/>
            <a:miter lim="800000"/>
            <a:headEnd/>
            <a:tailEnd/>
          </a:ln>
        </p:spPr>
      </p:pic>
      <p:pic>
        <p:nvPicPr>
          <p:cNvPr id="84995" name="Picture 3" descr="g0320b"/>
          <p:cNvPicPr>
            <a:picLocks noChangeAspect="1" noChangeArrowheads="1"/>
          </p:cNvPicPr>
          <p:nvPr/>
        </p:nvPicPr>
        <p:blipFill>
          <a:blip r:embed="rId4" cstate="print"/>
          <a:srcRect/>
          <a:stretch>
            <a:fillRect/>
          </a:stretch>
        </p:blipFill>
        <p:spPr bwMode="auto">
          <a:xfrm>
            <a:off x="3121307" y="3733792"/>
            <a:ext cx="2898455" cy="1752554"/>
          </a:xfrm>
          <a:prstGeom prst="rect">
            <a:avLst/>
          </a:prstGeom>
          <a:noFill/>
          <a:ln w="9525">
            <a:noFill/>
            <a:miter lim="800000"/>
            <a:headEnd/>
            <a:tailEnd/>
          </a:ln>
        </p:spPr>
      </p:pic>
      <p:pic>
        <p:nvPicPr>
          <p:cNvPr id="84996" name="Picture 4" descr="g0320c"/>
          <p:cNvPicPr>
            <a:picLocks noChangeAspect="1" noChangeArrowheads="1"/>
          </p:cNvPicPr>
          <p:nvPr/>
        </p:nvPicPr>
        <p:blipFill>
          <a:blip r:embed="rId5" cstate="print"/>
          <a:srcRect/>
          <a:stretch>
            <a:fillRect/>
          </a:stretch>
        </p:blipFill>
        <p:spPr bwMode="auto">
          <a:xfrm>
            <a:off x="6324554" y="3581396"/>
            <a:ext cx="2390907" cy="190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idx="1"/>
          </p:nvPr>
        </p:nvSpPr>
        <p:spPr>
          <a:xfrm>
            <a:off x="990694" y="2133634"/>
            <a:ext cx="7315200" cy="3870325"/>
          </a:xfrm>
        </p:spPr>
        <p:txBody>
          <a:bodyPr/>
          <a:lstStyle/>
          <a:p>
            <a:r>
              <a:rPr lang="en-US" altLang="zh-CN" sz="2400" dirty="0" smtClean="0"/>
              <a:t>2</a:t>
            </a:r>
            <a:r>
              <a:rPr lang="zh-CN" altLang="zh-CN" sz="2400" dirty="0" smtClean="0"/>
              <a:t>．电阻、感抗与阻抗之间的关系</a:t>
            </a:r>
            <a:endParaRPr lang="en-US" altLang="zh-CN" sz="2400" dirty="0" smtClean="0"/>
          </a:p>
          <a:p>
            <a:r>
              <a:rPr lang="zh-CN" altLang="zh-CN" sz="2400" dirty="0" smtClean="0"/>
              <a:t>阻抗虽不是相量，但电阻、感抗和阻抗三者遵从相量和的关系，而不是代数和的关系。由于</a:t>
            </a:r>
            <a:r>
              <a:rPr lang="en-US" altLang="zh-CN" sz="2400" i="1" dirty="0" smtClean="0"/>
              <a:t>X</a:t>
            </a:r>
            <a:r>
              <a:rPr lang="en-US" altLang="zh-CN" sz="2400" i="1" baseline="-25000" dirty="0" smtClean="0"/>
              <a:t>L</a:t>
            </a:r>
            <a:r>
              <a:rPr lang="zh-CN" altLang="zh-CN" sz="2400" dirty="0" smtClean="0"/>
              <a:t>是频率</a:t>
            </a:r>
            <a:r>
              <a:rPr lang="en-US" altLang="zh-CN" sz="2400" i="1" dirty="0" smtClean="0"/>
              <a:t>f</a:t>
            </a:r>
            <a:r>
              <a:rPr lang="zh-CN" altLang="zh-CN" sz="2400" dirty="0" smtClean="0"/>
              <a:t>的函数，所以</a:t>
            </a:r>
            <a:r>
              <a:rPr lang="en-US" altLang="zh-CN" sz="2400" dirty="0" smtClean="0"/>
              <a:t>  </a:t>
            </a:r>
            <a:r>
              <a:rPr lang="zh-CN" altLang="zh-CN" sz="2400" dirty="0" smtClean="0"/>
              <a:t>也是频率的函数，</a:t>
            </a:r>
            <a:r>
              <a:rPr lang="en-US" altLang="zh-CN" sz="2400" i="1" dirty="0" smtClean="0"/>
              <a:t>f</a:t>
            </a:r>
            <a:r>
              <a:rPr lang="zh-CN" altLang="zh-CN" sz="2400" dirty="0" smtClean="0"/>
              <a:t>增大，增大，</a:t>
            </a:r>
            <a:r>
              <a:rPr lang="en-US" altLang="zh-CN" sz="2400" i="1" dirty="0" smtClean="0"/>
              <a:t>f</a:t>
            </a:r>
            <a:r>
              <a:rPr lang="zh-CN" altLang="zh-CN" sz="2400" dirty="0" smtClean="0"/>
              <a:t>减小，</a:t>
            </a:r>
            <a:r>
              <a:rPr lang="en-US" altLang="zh-CN" sz="2400" dirty="0" smtClean="0"/>
              <a:t> </a:t>
            </a:r>
            <a:r>
              <a:rPr lang="zh-CN" altLang="zh-CN" sz="2400" dirty="0" smtClean="0"/>
              <a:t>减小。</a:t>
            </a: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a:t>
            </a:r>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R L</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6018" name="Picture 2"/>
          <p:cNvPicPr>
            <a:picLocks noChangeAspect="1" noChangeArrowheads="1"/>
          </p:cNvPicPr>
          <p:nvPr/>
        </p:nvPicPr>
        <p:blipFill>
          <a:blip r:embed="rId3" cstate="print"/>
          <a:srcRect/>
          <a:stretch>
            <a:fillRect/>
          </a:stretch>
        </p:blipFill>
        <p:spPr bwMode="auto">
          <a:xfrm>
            <a:off x="3276634" y="3352802"/>
            <a:ext cx="228594" cy="308602"/>
          </a:xfrm>
          <a:prstGeom prst="rect">
            <a:avLst/>
          </a:prstGeom>
          <a:noFill/>
          <a:ln w="9525">
            <a:noFill/>
            <a:miter lim="800000"/>
            <a:headEnd/>
            <a:tailEnd/>
          </a:ln>
        </p:spPr>
      </p:pic>
      <p:pic>
        <p:nvPicPr>
          <p:cNvPr id="14" name="Picture 2"/>
          <p:cNvPicPr>
            <a:picLocks noChangeAspect="1" noChangeArrowheads="1"/>
          </p:cNvPicPr>
          <p:nvPr/>
        </p:nvPicPr>
        <p:blipFill>
          <a:blip r:embed="rId3" cstate="print"/>
          <a:srcRect/>
          <a:stretch>
            <a:fillRect/>
          </a:stretch>
        </p:blipFill>
        <p:spPr bwMode="auto">
          <a:xfrm>
            <a:off x="2133664" y="3733792"/>
            <a:ext cx="228594" cy="308602"/>
          </a:xfrm>
          <a:prstGeom prst="rect">
            <a:avLst/>
          </a:prstGeom>
          <a:noFill/>
          <a:ln w="9525">
            <a:noFill/>
            <a:miter lim="800000"/>
            <a:headEnd/>
            <a:tailEnd/>
          </a:ln>
        </p:spPr>
      </p:pic>
      <p:pic>
        <p:nvPicPr>
          <p:cNvPr id="15" name="Picture 2"/>
          <p:cNvPicPr>
            <a:picLocks noChangeAspect="1" noChangeArrowheads="1"/>
          </p:cNvPicPr>
          <p:nvPr/>
        </p:nvPicPr>
        <p:blipFill>
          <a:blip r:embed="rId3" cstate="print"/>
          <a:srcRect/>
          <a:stretch>
            <a:fillRect/>
          </a:stretch>
        </p:blipFill>
        <p:spPr bwMode="auto">
          <a:xfrm>
            <a:off x="6705544" y="3429000"/>
            <a:ext cx="228594" cy="3086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idx="1"/>
          </p:nvPr>
        </p:nvSpPr>
        <p:spPr>
          <a:xfrm>
            <a:off x="990694" y="2133634"/>
            <a:ext cx="7315200" cy="3870325"/>
          </a:xfrm>
        </p:spPr>
        <p:txBody>
          <a:bodyPr/>
          <a:lstStyle/>
          <a:p>
            <a:r>
              <a:rPr lang="en-US" altLang="zh-CN" sz="2400" dirty="0" smtClean="0"/>
              <a:t>3</a:t>
            </a:r>
            <a:r>
              <a:rPr lang="zh-CN" altLang="zh-CN" sz="2400" dirty="0" smtClean="0"/>
              <a:t>．</a:t>
            </a:r>
            <a:r>
              <a:rPr lang="en-US" altLang="zh-CN" sz="2400" i="1" dirty="0" smtClean="0"/>
              <a:t>RL</a:t>
            </a:r>
            <a:r>
              <a:rPr lang="zh-CN" altLang="zh-CN" sz="2400" dirty="0" smtClean="0"/>
              <a:t>串联电路的功率</a:t>
            </a:r>
            <a:endParaRPr lang="zh-CN" altLang="zh-CN"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a:t>
            </a:r>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R L</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7042" name="Picture 2"/>
          <p:cNvPicPr>
            <a:picLocks noChangeAspect="1" noChangeArrowheads="1"/>
          </p:cNvPicPr>
          <p:nvPr/>
        </p:nvPicPr>
        <p:blipFill>
          <a:blip r:embed="rId3" cstate="print"/>
          <a:srcRect/>
          <a:stretch>
            <a:fillRect/>
          </a:stretch>
        </p:blipFill>
        <p:spPr bwMode="auto">
          <a:xfrm>
            <a:off x="1815621" y="3352802"/>
            <a:ext cx="3061171" cy="672530"/>
          </a:xfrm>
          <a:prstGeom prst="rect">
            <a:avLst/>
          </a:prstGeom>
          <a:noFill/>
          <a:ln w="9525">
            <a:noFill/>
            <a:miter lim="800000"/>
            <a:headEnd/>
            <a:tailEnd/>
          </a:ln>
        </p:spPr>
      </p:pic>
      <p:pic>
        <p:nvPicPr>
          <p:cNvPr id="87044" name="Picture 4"/>
          <p:cNvPicPr>
            <a:picLocks noChangeAspect="1" noChangeArrowheads="1"/>
          </p:cNvPicPr>
          <p:nvPr/>
        </p:nvPicPr>
        <p:blipFill>
          <a:blip r:embed="rId4" cstate="print"/>
          <a:srcRect/>
          <a:stretch>
            <a:fillRect/>
          </a:stretch>
        </p:blipFill>
        <p:spPr bwMode="auto">
          <a:xfrm>
            <a:off x="1752674" y="4114782"/>
            <a:ext cx="2806074" cy="533386"/>
          </a:xfrm>
          <a:prstGeom prst="rect">
            <a:avLst/>
          </a:prstGeom>
          <a:noFill/>
          <a:ln w="9525">
            <a:noFill/>
            <a:miter lim="800000"/>
            <a:headEnd/>
            <a:tailEnd/>
          </a:ln>
        </p:spPr>
      </p:pic>
      <p:pic>
        <p:nvPicPr>
          <p:cNvPr id="87045" name="Picture 5"/>
          <p:cNvPicPr>
            <a:picLocks noChangeAspect="1" noChangeArrowheads="1"/>
          </p:cNvPicPr>
          <p:nvPr/>
        </p:nvPicPr>
        <p:blipFill>
          <a:blip r:embed="rId5" cstate="print"/>
          <a:srcRect/>
          <a:stretch>
            <a:fillRect/>
          </a:stretch>
        </p:blipFill>
        <p:spPr bwMode="auto">
          <a:xfrm>
            <a:off x="1779178" y="4724366"/>
            <a:ext cx="2945218" cy="533386"/>
          </a:xfrm>
          <a:prstGeom prst="rect">
            <a:avLst/>
          </a:prstGeom>
          <a:noFill/>
          <a:ln w="9525">
            <a:noFill/>
            <a:miter lim="800000"/>
            <a:headEnd/>
            <a:tailEnd/>
          </a:ln>
        </p:spPr>
      </p:pic>
      <p:pic>
        <p:nvPicPr>
          <p:cNvPr id="87046" name="Picture 6"/>
          <p:cNvPicPr>
            <a:picLocks noChangeAspect="1" noChangeArrowheads="1"/>
          </p:cNvPicPr>
          <p:nvPr/>
        </p:nvPicPr>
        <p:blipFill>
          <a:blip r:embed="rId6" cstate="print"/>
          <a:srcRect/>
          <a:stretch>
            <a:fillRect/>
          </a:stretch>
        </p:blipFill>
        <p:spPr bwMode="auto">
          <a:xfrm>
            <a:off x="5714970" y="3962386"/>
            <a:ext cx="1694190" cy="838178"/>
          </a:xfrm>
          <a:prstGeom prst="rect">
            <a:avLst/>
          </a:prstGeom>
          <a:noFill/>
          <a:ln w="9525">
            <a:noFill/>
            <a:miter lim="800000"/>
            <a:headEnd/>
            <a:tailEnd/>
          </a:ln>
        </p:spPr>
      </p:pic>
      <p:sp>
        <p:nvSpPr>
          <p:cNvPr id="16" name="右大括号 15"/>
          <p:cNvSpPr/>
          <p:nvPr/>
        </p:nvSpPr>
        <p:spPr bwMode="auto">
          <a:xfrm>
            <a:off x="5181584" y="3429000"/>
            <a:ext cx="304792" cy="1828752"/>
          </a:xfrm>
          <a:prstGeom prst="rightBrace">
            <a:avLst>
              <a:gd name="adj1" fmla="val 82562"/>
              <a:gd name="adj2" fmla="val 50000"/>
            </a:avLst>
          </a:prstGeom>
          <a:ln>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p:cNvSpPr>
            <a:spLocks noGrp="1"/>
          </p:cNvSpPr>
          <p:nvPr>
            <p:ph idx="1"/>
          </p:nvPr>
        </p:nvSpPr>
        <p:spPr>
          <a:xfrm>
            <a:off x="990694" y="1828842"/>
            <a:ext cx="7315200" cy="3870325"/>
          </a:xfrm>
        </p:spPr>
        <p:txBody>
          <a:bodyPr/>
          <a:lstStyle/>
          <a:p>
            <a:r>
              <a:rPr lang="en-US" altLang="zh-CN" sz="2000" dirty="0" smtClean="0"/>
              <a:t>4.</a:t>
            </a:r>
            <a:r>
              <a:rPr lang="zh-CN" altLang="zh-CN" sz="2000" dirty="0" smtClean="0"/>
              <a:t>功率因数及应用</a:t>
            </a:r>
            <a:endParaRPr lang="en-US" altLang="zh-CN" sz="2000"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a:t>
            </a:r>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R L</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图示 13"/>
          <p:cNvGraphicFramePr/>
          <p:nvPr/>
        </p:nvGraphicFramePr>
        <p:xfrm>
          <a:off x="1600278" y="243842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8066" name="Picture 2"/>
          <p:cNvPicPr>
            <a:picLocks noChangeAspect="1" noChangeArrowheads="1"/>
          </p:cNvPicPr>
          <p:nvPr/>
        </p:nvPicPr>
        <p:blipFill>
          <a:blip r:embed="rId8" cstate="print"/>
          <a:srcRect/>
          <a:stretch>
            <a:fillRect/>
          </a:stretch>
        </p:blipFill>
        <p:spPr bwMode="auto">
          <a:xfrm>
            <a:off x="3048040" y="3048010"/>
            <a:ext cx="2362138" cy="10088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a:off x="-1" y="4419574"/>
            <a:ext cx="4088005" cy="2438426"/>
          </a:xfrm>
          <a:prstGeom prst="rect">
            <a:avLst/>
          </a:prstGeom>
        </p:spPr>
      </p:pic>
      <p:sp>
        <p:nvSpPr>
          <p:cNvPr id="3" name="内容占位符 2"/>
          <p:cNvSpPr>
            <a:spLocks noGrp="1"/>
          </p:cNvSpPr>
          <p:nvPr>
            <p:ph idx="1"/>
          </p:nvPr>
        </p:nvSpPr>
        <p:spPr>
          <a:xfrm>
            <a:off x="2438456" y="1905040"/>
            <a:ext cx="6095840" cy="2971722"/>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2000" dirty="0" smtClean="0"/>
              <a:t>1.</a:t>
            </a:r>
            <a:r>
              <a:rPr lang="zh-CN" altLang="zh-CN" sz="2000" dirty="0" smtClean="0"/>
              <a:t>电容也是一个储能器件，只和电路交换能量。因电容器的两个极板绝缘，漏电流很小，自身损耗很小，所以电容器件可以看作理想元件。因为是储能器件，电流超前电压</a:t>
            </a:r>
            <a:r>
              <a:rPr lang="en-US" altLang="zh-CN" sz="2000" dirty="0" smtClean="0"/>
              <a:t>90</a:t>
            </a:r>
            <a:r>
              <a:rPr lang="zh-CN" altLang="zh-CN" sz="2000" dirty="0" smtClean="0"/>
              <a:t>°。</a:t>
            </a:r>
          </a:p>
          <a:p>
            <a:r>
              <a:rPr lang="en-US" altLang="zh-CN" sz="2000" dirty="0" smtClean="0"/>
              <a:t>2.RL</a:t>
            </a:r>
            <a:r>
              <a:rPr lang="zh-CN" altLang="zh-CN" sz="2000" dirty="0" smtClean="0"/>
              <a:t>串联电路是将两个性质不同的元件串联，因为电感电压和电流有着</a:t>
            </a:r>
            <a:r>
              <a:rPr lang="en-US" altLang="zh-CN" sz="2000" dirty="0" smtClean="0"/>
              <a:t>90</a:t>
            </a:r>
            <a:r>
              <a:rPr lang="zh-CN" altLang="zh-CN" sz="2000" dirty="0" smtClean="0"/>
              <a:t>°的相位差（直角），就出现了电压、阻抗、功率的三角形关系，出现了功率因数的概念，这都是交流电路出现的新概念，是应用的基础，要做深刻理解。</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12</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3.6  RLC</a:t>
            </a:r>
            <a:r>
              <a:rPr lang="zh-CN" altLang="zh-CN" dirty="0" smtClean="0">
                <a:solidFill>
                  <a:schemeClr val="bg1"/>
                </a:solidFill>
                <a:latin typeface="微软雅黑" pitchFamily="34" charset="-122"/>
                <a:ea typeface="微软雅黑" pitchFamily="34" charset="-122"/>
              </a:rPr>
              <a:t>串联电路及谐振</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3.1.2 </a:t>
            </a:r>
            <a:r>
              <a:rPr lang="zh-CN" altLang="zh-CN" sz="3200" dirty="0" smtClean="0">
                <a:latin typeface="微软雅黑" pitchFamily="34" charset="-122"/>
                <a:ea typeface="微软雅黑" pitchFamily="34" charset="-122"/>
                <a:cs typeface="+mn-cs"/>
              </a:rPr>
              <a:t>正弦交流电的产生</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idx="1"/>
          </p:nvPr>
        </p:nvSpPr>
        <p:spPr>
          <a:xfrm>
            <a:off x="990600" y="2759075"/>
            <a:ext cx="7467498" cy="3870325"/>
          </a:xfrm>
        </p:spPr>
        <p:txBody>
          <a:bodyPr/>
          <a:lstStyle/>
          <a:p>
            <a:r>
              <a:rPr lang="zh-CN" altLang="zh-CN" sz="2000" dirty="0" smtClean="0"/>
              <a:t>低压信号用正弦交流电是用讯号发生器产生的；工业用正弦电是用发电机产生的。</a:t>
            </a:r>
            <a:endParaRPr lang="en-US" altLang="zh-CN" sz="2000" dirty="0" smtClean="0"/>
          </a:p>
          <a:p>
            <a:r>
              <a:rPr lang="en-US" altLang="zh-CN" sz="2000" dirty="0" smtClean="0"/>
              <a:t>1.</a:t>
            </a:r>
            <a:r>
              <a:rPr lang="zh-CN" altLang="zh-CN" sz="2000" dirty="0" smtClean="0"/>
              <a:t>正弦交流电定义</a:t>
            </a:r>
          </a:p>
          <a:p>
            <a:r>
              <a:rPr lang="en-US" altLang="zh-CN" sz="2000" dirty="0" smtClean="0"/>
              <a:t>2.</a:t>
            </a:r>
            <a:r>
              <a:rPr lang="zh-CN" altLang="zh-CN" sz="2000" dirty="0" smtClean="0"/>
              <a:t>符号使用的规定</a:t>
            </a:r>
          </a:p>
          <a:p>
            <a:r>
              <a:rPr lang="en-US" altLang="zh-CN" sz="2000" dirty="0" smtClean="0"/>
              <a:t>3.</a:t>
            </a:r>
            <a:r>
              <a:rPr lang="zh-CN" altLang="zh-CN" sz="2000" dirty="0" smtClean="0"/>
              <a:t>发电原理</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3.1</a:t>
            </a:r>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概述</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182274" name="Picture 2" descr="g0301"/>
          <p:cNvPicPr>
            <a:picLocks noChangeAspect="1" noChangeArrowheads="1"/>
          </p:cNvPicPr>
          <p:nvPr/>
        </p:nvPicPr>
        <p:blipFill>
          <a:blip r:embed="rId3" cstate="print"/>
          <a:srcRect/>
          <a:stretch>
            <a:fillRect/>
          </a:stretch>
        </p:blipFill>
        <p:spPr bwMode="auto">
          <a:xfrm>
            <a:off x="3733822" y="3809990"/>
            <a:ext cx="2743128" cy="27972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3.6.1 RLC</a:t>
            </a:r>
            <a:r>
              <a:rPr lang="zh-CN" altLang="zh-CN" sz="3200" dirty="0" smtClean="0">
                <a:latin typeface="微软雅黑" pitchFamily="34" charset="-122"/>
                <a:ea typeface="微软雅黑" pitchFamily="34" charset="-122"/>
                <a:cs typeface="+mn-cs"/>
              </a:rPr>
              <a:t>串联电路</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89090" name="Picture 2" descr="g0322"/>
          <p:cNvPicPr>
            <a:picLocks noChangeAspect="1" noChangeArrowheads="1"/>
          </p:cNvPicPr>
          <p:nvPr/>
        </p:nvPicPr>
        <p:blipFill>
          <a:blip r:embed="rId3" cstate="print"/>
          <a:srcRect/>
          <a:stretch>
            <a:fillRect/>
          </a:stretch>
        </p:blipFill>
        <p:spPr bwMode="auto">
          <a:xfrm>
            <a:off x="1295486" y="2590822"/>
            <a:ext cx="1904950" cy="3003098"/>
          </a:xfrm>
          <a:prstGeom prst="rect">
            <a:avLst/>
          </a:prstGeom>
          <a:noFill/>
          <a:ln w="9525">
            <a:noFill/>
            <a:miter lim="800000"/>
            <a:headEnd/>
            <a:tailEnd/>
          </a:ln>
        </p:spPr>
      </p:pic>
      <p:pic>
        <p:nvPicPr>
          <p:cNvPr id="89091" name="Picture 3" descr="g0323"/>
          <p:cNvPicPr>
            <a:picLocks noChangeAspect="1" noChangeArrowheads="1"/>
          </p:cNvPicPr>
          <p:nvPr/>
        </p:nvPicPr>
        <p:blipFill>
          <a:blip r:embed="rId4" cstate="print"/>
          <a:srcRect/>
          <a:stretch>
            <a:fillRect/>
          </a:stretch>
        </p:blipFill>
        <p:spPr bwMode="auto">
          <a:xfrm>
            <a:off x="3962416" y="2971812"/>
            <a:ext cx="4169687" cy="2209742"/>
          </a:xfrm>
          <a:prstGeom prst="rect">
            <a:avLst/>
          </a:prstGeom>
          <a:noFill/>
          <a:ln w="9525">
            <a:noFill/>
            <a:miter lim="800000"/>
            <a:headEnd/>
            <a:tailEnd/>
          </a:ln>
        </p:spPr>
      </p:pic>
      <p:sp>
        <p:nvSpPr>
          <p:cNvPr id="14" name="矩形 13"/>
          <p:cNvSpPr/>
          <p:nvPr/>
        </p:nvSpPr>
        <p:spPr>
          <a:xfrm>
            <a:off x="1130790" y="5943534"/>
            <a:ext cx="2390398"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a:t>
            </a:r>
            <a:r>
              <a:rPr lang="en-US" altLang="zh-CN" sz="1800" i="1" dirty="0" smtClean="0"/>
              <a:t>RLC</a:t>
            </a:r>
            <a:r>
              <a:rPr lang="zh-CN" altLang="zh-CN" sz="1800" dirty="0" smtClean="0"/>
              <a:t>串联电路电</a:t>
            </a:r>
            <a:endParaRPr lang="zh-CN" altLang="en-US" sz="1800" dirty="0"/>
          </a:p>
        </p:txBody>
      </p:sp>
      <p:sp>
        <p:nvSpPr>
          <p:cNvPr id="15" name="矩形 14"/>
          <p:cNvSpPr/>
          <p:nvPr/>
        </p:nvSpPr>
        <p:spPr>
          <a:xfrm>
            <a:off x="5552512" y="5867336"/>
            <a:ext cx="1928733"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）电压矢量图</a:t>
            </a:r>
            <a:endParaRPr lang="zh-CN" altLang="zh-CN" sz="18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1" name="标题 10"/>
          <p:cNvSpPr>
            <a:spLocks noGrp="1"/>
          </p:cNvSpPr>
          <p:nvPr>
            <p:ph type="title"/>
          </p:nvPr>
        </p:nvSpPr>
        <p:spPr/>
        <p:txBody>
          <a:bodyPr/>
          <a:lstStyle/>
          <a:p>
            <a:r>
              <a:rPr lang="en-US" altLang="zh-CN" sz="2400" dirty="0" smtClean="0"/>
              <a:t>1</a:t>
            </a:r>
            <a:r>
              <a:rPr lang="zh-CN" altLang="zh-CN" sz="2400" dirty="0" smtClean="0"/>
              <a:t>．电流与电压的关系</a:t>
            </a:r>
            <a:endParaRPr lang="zh-CN" altLang="en-US" sz="2400" dirty="0"/>
          </a:p>
        </p:txBody>
      </p:sp>
      <p:pic>
        <p:nvPicPr>
          <p:cNvPr id="90114" name="Picture 2"/>
          <p:cNvPicPr>
            <a:picLocks noChangeAspect="1" noChangeArrowheads="1"/>
          </p:cNvPicPr>
          <p:nvPr/>
        </p:nvPicPr>
        <p:blipFill>
          <a:blip r:embed="rId3" cstate="print"/>
          <a:srcRect/>
          <a:stretch>
            <a:fillRect/>
          </a:stretch>
        </p:blipFill>
        <p:spPr bwMode="auto">
          <a:xfrm>
            <a:off x="457308" y="3124208"/>
            <a:ext cx="4746973" cy="603099"/>
          </a:xfrm>
          <a:prstGeom prst="rect">
            <a:avLst/>
          </a:prstGeom>
          <a:noFill/>
          <a:ln w="9525">
            <a:noFill/>
            <a:miter lim="800000"/>
            <a:headEnd/>
            <a:tailEnd/>
          </a:ln>
        </p:spPr>
      </p:pic>
      <p:pic>
        <p:nvPicPr>
          <p:cNvPr id="90115" name="Picture 3"/>
          <p:cNvPicPr>
            <a:picLocks noChangeAspect="1" noChangeArrowheads="1"/>
          </p:cNvPicPr>
          <p:nvPr/>
        </p:nvPicPr>
        <p:blipFill>
          <a:blip r:embed="rId4" cstate="print"/>
          <a:srcRect/>
          <a:stretch>
            <a:fillRect/>
          </a:stretch>
        </p:blipFill>
        <p:spPr bwMode="auto">
          <a:xfrm>
            <a:off x="2514654" y="3962386"/>
            <a:ext cx="2568035" cy="914376"/>
          </a:xfrm>
          <a:prstGeom prst="rect">
            <a:avLst/>
          </a:prstGeom>
          <a:noFill/>
          <a:ln w="9525">
            <a:noFill/>
            <a:miter lim="800000"/>
            <a:headEnd/>
            <a:tailEnd/>
          </a:ln>
        </p:spPr>
      </p:pic>
      <p:sp>
        <p:nvSpPr>
          <p:cNvPr id="16" name="右大括号 15"/>
          <p:cNvSpPr/>
          <p:nvPr/>
        </p:nvSpPr>
        <p:spPr bwMode="auto">
          <a:xfrm>
            <a:off x="5333980" y="3200406"/>
            <a:ext cx="304792" cy="1676356"/>
          </a:xfrm>
          <a:prstGeom prst="rightBrace">
            <a:avLst>
              <a:gd name="adj1" fmla="val 82562"/>
              <a:gd name="adj2" fmla="val 50000"/>
            </a:avLst>
          </a:prstGeom>
          <a:ln>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17" name="TextBox 16"/>
          <p:cNvSpPr txBox="1"/>
          <p:nvPr/>
        </p:nvSpPr>
        <p:spPr>
          <a:xfrm>
            <a:off x="5867366" y="2895614"/>
            <a:ext cx="2514534"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l"/>
            <a:r>
              <a:rPr lang="en-US" altLang="zh-CN" i="1" dirty="0" smtClean="0"/>
              <a:t>RLC</a:t>
            </a:r>
            <a:r>
              <a:rPr lang="zh-CN" altLang="zh-CN" dirty="0" smtClean="0"/>
              <a:t>串联电路总电压的有效值与分电压的有效值遵从直角三角形关系，而不是代数和的关系。</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1" name="标题 10"/>
          <p:cNvSpPr>
            <a:spLocks noGrp="1"/>
          </p:cNvSpPr>
          <p:nvPr>
            <p:ph type="title"/>
          </p:nvPr>
        </p:nvSpPr>
        <p:spPr/>
        <p:txBody>
          <a:bodyPr/>
          <a:lstStyle/>
          <a:p>
            <a:r>
              <a:rPr lang="en-US" altLang="zh-CN" sz="2400" dirty="0" smtClean="0"/>
              <a:t>2</a:t>
            </a:r>
            <a:r>
              <a:rPr lang="zh-CN" altLang="zh-CN" sz="2400" dirty="0" smtClean="0"/>
              <a:t>．阻抗之间的关系</a:t>
            </a:r>
            <a:endParaRPr lang="zh-CN" altLang="zh-CN" sz="2400" dirty="0"/>
          </a:p>
        </p:txBody>
      </p:sp>
      <p:sp>
        <p:nvSpPr>
          <p:cNvPr id="12" name="内容占位符 11"/>
          <p:cNvSpPr>
            <a:spLocks noGrp="1"/>
          </p:cNvSpPr>
          <p:nvPr>
            <p:ph idx="1"/>
          </p:nvPr>
        </p:nvSpPr>
        <p:spPr/>
        <p:txBody>
          <a:bodyPr/>
          <a:lstStyle/>
          <a:p>
            <a:r>
              <a:rPr lang="en-US" altLang="zh-CN" sz="2400" i="1" dirty="0" smtClean="0"/>
              <a:t>RLC</a:t>
            </a:r>
            <a:r>
              <a:rPr lang="zh-CN" altLang="zh-CN" sz="2400" dirty="0" smtClean="0"/>
              <a:t>串联电路的一般电压表达式为</a:t>
            </a:r>
            <a:endParaRPr lang="zh-CN" altLang="en-US" sz="2400" dirty="0"/>
          </a:p>
        </p:txBody>
      </p:sp>
      <p:sp>
        <p:nvSpPr>
          <p:cNvPr id="921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2161" name="Object 1"/>
          <p:cNvGraphicFramePr>
            <a:graphicFrameLocks noChangeAspect="1"/>
          </p:cNvGraphicFramePr>
          <p:nvPr/>
        </p:nvGraphicFramePr>
        <p:xfrm>
          <a:off x="1219288" y="3581396"/>
          <a:ext cx="6553028" cy="687209"/>
        </p:xfrm>
        <a:graphic>
          <a:graphicData uri="http://schemas.openxmlformats.org/presentationml/2006/ole">
            <p:oleObj spid="_x0000_s92161" name="公式" r:id="rId4" imgW="2540000" imgH="266700" progId="Equation.3">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1" name="标题 10"/>
          <p:cNvSpPr>
            <a:spLocks noGrp="1"/>
          </p:cNvSpPr>
          <p:nvPr>
            <p:ph type="title"/>
          </p:nvPr>
        </p:nvSpPr>
        <p:spPr/>
        <p:txBody>
          <a:bodyPr/>
          <a:lstStyle/>
          <a:p>
            <a:r>
              <a:rPr lang="en-US" altLang="zh-CN" sz="2400" dirty="0" smtClean="0"/>
              <a:t>3</a:t>
            </a:r>
            <a:r>
              <a:rPr lang="zh-CN" altLang="zh-CN" sz="2400" dirty="0" smtClean="0"/>
              <a:t>．电路的三种性质</a:t>
            </a:r>
            <a:endParaRPr lang="zh-CN" altLang="zh-CN" sz="2400" dirty="0"/>
          </a:p>
        </p:txBody>
      </p:sp>
      <p:sp>
        <p:nvSpPr>
          <p:cNvPr id="921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图示 12"/>
          <p:cNvGraphicFramePr/>
          <p:nvPr/>
        </p:nvGraphicFramePr>
        <p:xfrm>
          <a:off x="838298" y="2286030"/>
          <a:ext cx="7391286" cy="21081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4451" name="Picture 3" descr="g0323"/>
          <p:cNvPicPr>
            <a:picLocks noChangeAspect="1" noChangeArrowheads="1"/>
          </p:cNvPicPr>
          <p:nvPr/>
        </p:nvPicPr>
        <p:blipFill>
          <a:blip r:embed="rId8" cstate="print"/>
          <a:srcRect/>
          <a:stretch>
            <a:fillRect/>
          </a:stretch>
        </p:blipFill>
        <p:spPr bwMode="auto">
          <a:xfrm>
            <a:off x="457308" y="4571970"/>
            <a:ext cx="2731864" cy="1447762"/>
          </a:xfrm>
          <a:prstGeom prst="rect">
            <a:avLst/>
          </a:prstGeom>
          <a:noFill/>
          <a:ln w="9525">
            <a:noFill/>
            <a:miter lim="800000"/>
            <a:headEnd/>
            <a:tailEnd/>
          </a:ln>
        </p:spPr>
      </p:pic>
      <p:pic>
        <p:nvPicPr>
          <p:cNvPr id="104452" name="Picture 4" descr="g0325"/>
          <p:cNvPicPr>
            <a:picLocks noChangeAspect="1" noChangeArrowheads="1"/>
          </p:cNvPicPr>
          <p:nvPr/>
        </p:nvPicPr>
        <p:blipFill>
          <a:blip r:embed="rId9" cstate="print"/>
          <a:srcRect/>
          <a:stretch>
            <a:fillRect/>
          </a:stretch>
        </p:blipFill>
        <p:spPr bwMode="auto">
          <a:xfrm>
            <a:off x="3505228" y="4571970"/>
            <a:ext cx="2110237" cy="1676356"/>
          </a:xfrm>
          <a:prstGeom prst="rect">
            <a:avLst/>
          </a:prstGeom>
          <a:noFill/>
          <a:ln w="9525">
            <a:noFill/>
            <a:miter lim="800000"/>
            <a:headEnd/>
            <a:tailEnd/>
          </a:ln>
        </p:spPr>
      </p:pic>
      <p:pic>
        <p:nvPicPr>
          <p:cNvPr id="104453" name="Picture 5" descr="g0326"/>
          <p:cNvPicPr>
            <a:picLocks noChangeAspect="1" noChangeArrowheads="1"/>
          </p:cNvPicPr>
          <p:nvPr/>
        </p:nvPicPr>
        <p:blipFill>
          <a:blip r:embed="rId10" cstate="print"/>
          <a:srcRect/>
          <a:stretch>
            <a:fillRect/>
          </a:stretch>
        </p:blipFill>
        <p:spPr bwMode="auto">
          <a:xfrm>
            <a:off x="6095960" y="4495772"/>
            <a:ext cx="2243269" cy="1752554"/>
          </a:xfrm>
          <a:prstGeom prst="rect">
            <a:avLst/>
          </a:prstGeom>
          <a:noFill/>
          <a:ln w="9525">
            <a:noFill/>
            <a:miter lim="800000"/>
            <a:headEnd/>
            <a:tailEnd/>
          </a:ln>
        </p:spPr>
      </p:pic>
      <p:cxnSp>
        <p:nvCxnSpPr>
          <p:cNvPr id="18" name="直接连接符 17"/>
          <p:cNvCxnSpPr/>
          <p:nvPr/>
        </p:nvCxnSpPr>
        <p:spPr bwMode="auto">
          <a:xfrm>
            <a:off x="3276634" y="4267178"/>
            <a:ext cx="0" cy="2285940"/>
          </a:xfrm>
          <a:prstGeom prst="line">
            <a:avLst/>
          </a:prstGeom>
          <a:ln>
            <a:solidFill>
              <a:schemeClr val="accent2"/>
            </a:solidFill>
            <a:prstDash val="sysDot"/>
            <a:headEnd type="none" w="med" len="med"/>
            <a:tailEnd type="none" w="med" len="med"/>
          </a:ln>
        </p:spPr>
        <p:style>
          <a:lnRef idx="3">
            <a:schemeClr val="accent5"/>
          </a:lnRef>
          <a:fillRef idx="0">
            <a:schemeClr val="accent5"/>
          </a:fillRef>
          <a:effectRef idx="2">
            <a:schemeClr val="accent5"/>
          </a:effectRef>
          <a:fontRef idx="minor">
            <a:schemeClr val="tx1"/>
          </a:fontRef>
        </p:style>
      </p:cxnSp>
      <p:cxnSp>
        <p:nvCxnSpPr>
          <p:cNvPr id="20" name="直接连接符 19"/>
          <p:cNvCxnSpPr/>
          <p:nvPr/>
        </p:nvCxnSpPr>
        <p:spPr bwMode="auto">
          <a:xfrm>
            <a:off x="5791168" y="4267178"/>
            <a:ext cx="0" cy="2285940"/>
          </a:xfrm>
          <a:prstGeom prst="line">
            <a:avLst/>
          </a:prstGeom>
          <a:ln>
            <a:solidFill>
              <a:schemeClr val="accent2"/>
            </a:solidFill>
            <a:prstDash val="sysDot"/>
            <a:headEnd type="none" w="med" len="med"/>
            <a:tailEnd type="none" w="med" len="med"/>
          </a:ln>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1" name="标题 10"/>
          <p:cNvSpPr>
            <a:spLocks noGrp="1"/>
          </p:cNvSpPr>
          <p:nvPr>
            <p:ph type="title"/>
          </p:nvPr>
        </p:nvSpPr>
        <p:spPr/>
        <p:txBody>
          <a:bodyPr/>
          <a:lstStyle/>
          <a:p>
            <a:r>
              <a:rPr lang="en-US" altLang="zh-CN" sz="2400" dirty="0" smtClean="0"/>
              <a:t>4</a:t>
            </a:r>
            <a:r>
              <a:rPr lang="zh-CN" altLang="zh-CN" sz="2400" dirty="0" smtClean="0"/>
              <a:t>．电路的功率关系</a:t>
            </a:r>
            <a:endParaRPr lang="zh-CN" altLang="zh-CN" sz="2400" dirty="0"/>
          </a:p>
        </p:txBody>
      </p:sp>
      <p:sp>
        <p:nvSpPr>
          <p:cNvPr id="14" name="内容占位符 13"/>
          <p:cNvSpPr>
            <a:spLocks noGrp="1"/>
          </p:cNvSpPr>
          <p:nvPr>
            <p:ph sz="half" idx="1"/>
          </p:nvPr>
        </p:nvSpPr>
        <p:spPr>
          <a:xfrm>
            <a:off x="990600" y="2759075"/>
            <a:ext cx="3581400" cy="1508103"/>
          </a:xfrm>
        </p:spPr>
        <p:style>
          <a:lnRef idx="2">
            <a:schemeClr val="accent2">
              <a:shade val="50000"/>
            </a:schemeClr>
          </a:lnRef>
          <a:fillRef idx="1">
            <a:schemeClr val="accent2"/>
          </a:fillRef>
          <a:effectRef idx="0">
            <a:schemeClr val="accent2"/>
          </a:effectRef>
          <a:fontRef idx="minor">
            <a:schemeClr val="lt1"/>
          </a:fontRef>
        </p:style>
        <p:txBody>
          <a:bodyPr/>
          <a:lstStyle/>
          <a:p>
            <a:pPr>
              <a:spcBef>
                <a:spcPct val="0"/>
              </a:spcBef>
            </a:pPr>
            <a:r>
              <a:rPr lang="zh-CN" altLang="zh-CN" sz="2000" kern="1200" dirty="0" smtClean="0"/>
              <a:t>（</a:t>
            </a:r>
            <a:r>
              <a:rPr lang="en-US" altLang="zh-CN" sz="2000" kern="1200" dirty="0" smtClean="0"/>
              <a:t>1</a:t>
            </a:r>
            <a:r>
              <a:rPr lang="zh-CN" altLang="zh-CN" sz="2000" kern="1200" dirty="0" smtClean="0"/>
              <a:t>）有功功率</a:t>
            </a:r>
            <a:r>
              <a:rPr lang="en-US" altLang="zh-CN" sz="2000" kern="1200" dirty="0" smtClean="0"/>
              <a:t>   </a:t>
            </a:r>
            <a:r>
              <a:rPr lang="zh-CN" altLang="zh-CN" sz="2000" kern="1200" dirty="0" smtClean="0"/>
              <a:t>在</a:t>
            </a:r>
            <a:r>
              <a:rPr lang="en-US" altLang="zh-CN" sz="2000" kern="1200" dirty="0" smtClean="0"/>
              <a:t>RLC</a:t>
            </a:r>
            <a:r>
              <a:rPr lang="zh-CN" altLang="zh-CN" sz="2000" kern="1200" dirty="0" smtClean="0"/>
              <a:t>串联电路中，只有电阻消耗能量，所以电路的有功功率就是电阻上消耗的功率</a:t>
            </a:r>
            <a:endParaRPr lang="zh-CN" altLang="en-US" sz="2000" kern="1200" dirty="0" smtClean="0"/>
          </a:p>
        </p:txBody>
      </p:sp>
      <p:sp>
        <p:nvSpPr>
          <p:cNvPr id="15" name="内容占位符 14"/>
          <p:cNvSpPr>
            <a:spLocks noGrp="1"/>
          </p:cNvSpPr>
          <p:nvPr>
            <p:ph sz="half" idx="2"/>
          </p:nvPr>
        </p:nvSpPr>
        <p:spPr>
          <a:xfrm>
            <a:off x="4724400" y="2759075"/>
            <a:ext cx="3581400" cy="1508103"/>
          </a:xfrm>
        </p:spPr>
        <p:style>
          <a:lnRef idx="2">
            <a:schemeClr val="accent4">
              <a:shade val="50000"/>
            </a:schemeClr>
          </a:lnRef>
          <a:fillRef idx="1">
            <a:schemeClr val="accent4"/>
          </a:fillRef>
          <a:effectRef idx="0">
            <a:schemeClr val="accent4"/>
          </a:effectRef>
          <a:fontRef idx="minor">
            <a:schemeClr val="lt1"/>
          </a:fontRef>
        </p:style>
        <p:txBody>
          <a:bodyPr/>
          <a:lstStyle/>
          <a:p>
            <a:r>
              <a:rPr lang="zh-CN" altLang="zh-CN" sz="2000" dirty="0" smtClean="0"/>
              <a:t>（</a:t>
            </a:r>
            <a:r>
              <a:rPr lang="en-US" altLang="zh-CN" sz="2000" dirty="0" smtClean="0"/>
              <a:t>2</a:t>
            </a:r>
            <a:r>
              <a:rPr lang="zh-CN" altLang="zh-CN" sz="2000" dirty="0" smtClean="0"/>
              <a:t>）无功功率</a:t>
            </a:r>
            <a:r>
              <a:rPr lang="en-US" altLang="zh-CN" sz="2000" dirty="0" smtClean="0"/>
              <a:t>   </a:t>
            </a:r>
            <a:r>
              <a:rPr lang="zh-CN" altLang="zh-CN" sz="2000" dirty="0" smtClean="0"/>
              <a:t>在</a:t>
            </a:r>
            <a:r>
              <a:rPr lang="en-US" altLang="zh-CN" sz="2000" i="1" dirty="0" smtClean="0"/>
              <a:t>RLC</a:t>
            </a:r>
            <a:r>
              <a:rPr lang="zh-CN" altLang="zh-CN" sz="2000" dirty="0" smtClean="0"/>
              <a:t>串联电路中，电感和电容都与电源进行着能量的交换，所以都有无功功率。</a:t>
            </a:r>
            <a:endParaRPr lang="zh-CN" altLang="en-US" sz="2000" dirty="0"/>
          </a:p>
        </p:txBody>
      </p:sp>
      <p:sp>
        <p:nvSpPr>
          <p:cNvPr id="921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TextBox 15"/>
          <p:cNvSpPr txBox="1"/>
          <p:nvPr/>
        </p:nvSpPr>
        <p:spPr>
          <a:xfrm>
            <a:off x="990694" y="4724366"/>
            <a:ext cx="7315008" cy="70788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l"/>
            <a:r>
              <a:rPr lang="zh-CN" altLang="en-US" sz="2000" dirty="0" smtClean="0"/>
              <a:t>（</a:t>
            </a:r>
            <a:r>
              <a:rPr lang="en-US" altLang="zh-CN" sz="2000" dirty="0" smtClean="0"/>
              <a:t>3</a:t>
            </a:r>
            <a:r>
              <a:rPr lang="zh-CN" altLang="en-US" sz="2000" dirty="0" smtClean="0"/>
              <a:t>）</a:t>
            </a:r>
            <a:r>
              <a:rPr lang="zh-CN" altLang="zh-CN" sz="2000" dirty="0" smtClean="0"/>
              <a:t>视在功率是电源供给的总功率，它与有功功率和无功功率是直角三角形关系，而不是代数和的关系</a:t>
            </a:r>
            <a:endParaRPr lang="zh-CN" altLang="en-US" sz="20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3.6.2  R</a:t>
            </a:r>
            <a:r>
              <a:rPr lang="zh-CN" altLang="zh-CN" sz="3200" dirty="0" smtClean="0">
                <a:latin typeface="微软雅黑" pitchFamily="34" charset="-122"/>
                <a:ea typeface="微软雅黑" pitchFamily="34" charset="-122"/>
                <a:cs typeface="+mn-cs"/>
              </a:rPr>
              <a:t>、</a:t>
            </a:r>
            <a:r>
              <a:rPr lang="en-US" altLang="zh-CN" sz="3200" dirty="0" smtClean="0">
                <a:latin typeface="微软雅黑" pitchFamily="34" charset="-122"/>
                <a:ea typeface="微软雅黑" pitchFamily="34" charset="-122"/>
                <a:cs typeface="+mn-cs"/>
              </a:rPr>
              <a:t>L</a:t>
            </a:r>
            <a:r>
              <a:rPr lang="zh-CN" altLang="zh-CN" sz="3200" dirty="0" smtClean="0">
                <a:latin typeface="微软雅黑" pitchFamily="34" charset="-122"/>
                <a:ea typeface="微软雅黑" pitchFamily="34" charset="-122"/>
                <a:cs typeface="+mn-cs"/>
              </a:rPr>
              <a:t>、</a:t>
            </a:r>
            <a:r>
              <a:rPr lang="en-US" altLang="zh-CN" sz="3200" dirty="0" smtClean="0">
                <a:latin typeface="微软雅黑" pitchFamily="34" charset="-122"/>
                <a:ea typeface="微软雅黑" pitchFamily="34" charset="-122"/>
                <a:cs typeface="+mn-cs"/>
              </a:rPr>
              <a:t>C</a:t>
            </a:r>
            <a:r>
              <a:rPr lang="zh-CN" altLang="zh-CN" sz="3200" dirty="0" smtClean="0">
                <a:latin typeface="微软雅黑" pitchFamily="34" charset="-122"/>
                <a:ea typeface="微软雅黑" pitchFamily="34" charset="-122"/>
                <a:cs typeface="+mn-cs"/>
              </a:rPr>
              <a:t>串联谐振电路</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idx="1"/>
          </p:nvPr>
        </p:nvSpPr>
        <p:spPr/>
        <p:txBody>
          <a:bodyPr/>
          <a:lstStyle/>
          <a:p>
            <a:r>
              <a:rPr lang="en-US" altLang="zh-CN" sz="2000" dirty="0" smtClean="0"/>
              <a:t>1</a:t>
            </a:r>
            <a:r>
              <a:rPr lang="zh-CN" altLang="zh-CN" sz="2000" dirty="0" smtClean="0"/>
              <a:t>．串联谐振电路的条件</a:t>
            </a: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8" name="图示 7"/>
          <p:cNvGraphicFramePr/>
          <p:nvPr/>
        </p:nvGraphicFramePr>
        <p:xfrm>
          <a:off x="1676476" y="3200406"/>
          <a:ext cx="5943444" cy="3073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3.6  RLC</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串联电路及谐振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标题 8"/>
          <p:cNvSpPr>
            <a:spLocks noGrp="1"/>
          </p:cNvSpPr>
          <p:nvPr>
            <p:ph type="title"/>
          </p:nvPr>
        </p:nvSpPr>
        <p:spPr/>
        <p:txBody>
          <a:bodyPr/>
          <a:lstStyle/>
          <a:p>
            <a:r>
              <a:rPr lang="en-US" altLang="zh-CN" sz="2400" dirty="0" smtClean="0"/>
              <a:t>2</a:t>
            </a:r>
            <a:r>
              <a:rPr lang="zh-CN" altLang="zh-CN" sz="2400" dirty="0" smtClean="0"/>
              <a:t>．串联谐振电路的特点</a:t>
            </a:r>
            <a:endParaRPr lang="zh-CN" altLang="en-US" sz="2400" dirty="0"/>
          </a:p>
        </p:txBody>
      </p:sp>
      <p:graphicFrame>
        <p:nvGraphicFramePr>
          <p:cNvPr id="10" name="图示 9"/>
          <p:cNvGraphicFramePr/>
          <p:nvPr/>
        </p:nvGraphicFramePr>
        <p:xfrm>
          <a:off x="1371684" y="2286030"/>
          <a:ext cx="6400632" cy="4216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a:off x="-1" y="4419574"/>
            <a:ext cx="4088005" cy="2438426"/>
          </a:xfrm>
          <a:prstGeom prst="rect">
            <a:avLst/>
          </a:prstGeom>
        </p:spPr>
      </p:pic>
      <p:sp>
        <p:nvSpPr>
          <p:cNvPr id="3" name="内容占位符 2"/>
          <p:cNvSpPr>
            <a:spLocks noGrp="1"/>
          </p:cNvSpPr>
          <p:nvPr>
            <p:ph idx="1"/>
          </p:nvPr>
        </p:nvSpPr>
        <p:spPr>
          <a:xfrm>
            <a:off x="2438456" y="2133634"/>
            <a:ext cx="5943444" cy="2362138"/>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2000" dirty="0" smtClean="0"/>
              <a:t>1.RLC</a:t>
            </a:r>
            <a:r>
              <a:rPr lang="zh-CN" altLang="zh-CN" sz="2000" dirty="0" smtClean="0"/>
              <a:t>串联电路也是工程上一种常用电路形式，当需要改变电感中电流和电压的相位差，可采用在电感电路中串联电容的方法。</a:t>
            </a:r>
          </a:p>
          <a:p>
            <a:r>
              <a:rPr lang="en-US" altLang="zh-CN" sz="2000" dirty="0" smtClean="0"/>
              <a:t>2.RLC</a:t>
            </a:r>
            <a:r>
              <a:rPr lang="zh-CN" altLang="zh-CN" sz="2000" dirty="0" smtClean="0"/>
              <a:t>串联谐振的概念有着广泛的应用，谐振电路广泛应用于信号发生器、广播、通讯等电路中。</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13</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3.7  </a:t>
            </a:r>
            <a:r>
              <a:rPr lang="zh-CN" altLang="zh-CN" dirty="0" smtClean="0">
                <a:solidFill>
                  <a:schemeClr val="bg1"/>
                </a:solidFill>
                <a:latin typeface="微软雅黑" pitchFamily="34" charset="-122"/>
                <a:ea typeface="微软雅黑" pitchFamily="34" charset="-122"/>
              </a:rPr>
              <a:t>电感与电容器并联及其谐振</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3.7.1  LC</a:t>
            </a:r>
            <a:r>
              <a:rPr lang="zh-CN" altLang="zh-CN" sz="3200" dirty="0" smtClean="0">
                <a:latin typeface="微软雅黑" pitchFamily="34" charset="-122"/>
                <a:ea typeface="微软雅黑" pitchFamily="34" charset="-122"/>
                <a:cs typeface="+mn-cs"/>
              </a:rPr>
              <a:t>并联电路的工程应用</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idx="1"/>
          </p:nvPr>
        </p:nvSpPr>
        <p:spPr/>
        <p:txBody>
          <a:bodyPr/>
          <a:lstStyle/>
          <a:p>
            <a:r>
              <a:rPr lang="zh-CN" altLang="zh-CN" sz="2000" dirty="0" smtClean="0"/>
              <a:t>在交流电路中工作的电器，很多都属于感性负载。</a:t>
            </a:r>
            <a:endParaRPr lang="en-US" altLang="zh-CN" sz="2000" dirty="0" smtClean="0"/>
          </a:p>
          <a:p>
            <a:r>
              <a:rPr lang="zh-CN" altLang="zh-CN" sz="2000" dirty="0" smtClean="0"/>
              <a:t>当将电容器与感性负载并联时，由于电容中的电流超前电压</a:t>
            </a:r>
            <a:r>
              <a:rPr lang="en-US" altLang="zh-CN" sz="2000" dirty="0" smtClean="0"/>
              <a:t>90</a:t>
            </a:r>
            <a:r>
              <a:rPr lang="en-US" altLang="zh-CN" sz="2000" baseline="30000" dirty="0" smtClean="0"/>
              <a:t>o</a:t>
            </a:r>
            <a:r>
              <a:rPr lang="zh-CN" altLang="zh-CN" sz="2000" dirty="0" smtClean="0"/>
              <a:t>电角度，正好补偿电感中电流落后电压的电角度，可减小总电压与总电流的相角差，即可提高电路的功率因数；</a:t>
            </a:r>
            <a:r>
              <a:rPr lang="en-US" altLang="zh-CN" sz="2000" i="1" dirty="0" smtClean="0"/>
              <a:t>LC</a:t>
            </a:r>
            <a:r>
              <a:rPr lang="zh-CN" altLang="zh-CN" sz="2000" dirty="0" smtClean="0"/>
              <a:t>并联，当其谐振时，同样可进行选频和滤波。</a:t>
            </a:r>
            <a:endParaRPr lang="en-US" altLang="zh-CN" sz="2000" dirty="0" smtClean="0"/>
          </a:p>
          <a:p>
            <a:r>
              <a:rPr lang="zh-CN" altLang="zh-CN" sz="2000" dirty="0" smtClean="0"/>
              <a:t>因此，研究电感与电容并联电路在工程上亦有着重要的实际意义。</a:t>
            </a: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电感与电容器并联及其谐振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3.2.1</a:t>
            </a:r>
            <a:r>
              <a:rPr lang="zh-CN" altLang="zh-CN" sz="3200" dirty="0" smtClean="0">
                <a:latin typeface="微软雅黑" pitchFamily="34" charset="-122"/>
                <a:ea typeface="微软雅黑" pitchFamily="34" charset="-122"/>
                <a:cs typeface="+mn-cs"/>
              </a:rPr>
              <a:t>正弦交流电的三要素</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idx="1"/>
          </p:nvPr>
        </p:nvSpPr>
        <p:spPr>
          <a:xfrm>
            <a:off x="990600" y="2759075"/>
            <a:ext cx="7467498" cy="3032063"/>
          </a:xfrm>
        </p:spPr>
        <p:txBody>
          <a:bodyPr/>
          <a:lstStyle/>
          <a:p>
            <a:r>
              <a:rPr lang="en-US" altLang="zh-CN" sz="2000" dirty="0" smtClean="0"/>
              <a:t>1</a:t>
            </a:r>
            <a:r>
              <a:rPr lang="zh-CN" altLang="zh-CN" sz="2000" dirty="0" smtClean="0"/>
              <a:t>．周期</a:t>
            </a:r>
            <a:r>
              <a:rPr lang="en-US" altLang="zh-CN" sz="2000" i="1" dirty="0" smtClean="0"/>
              <a:t>T</a:t>
            </a:r>
            <a:endParaRPr lang="zh-CN" altLang="zh-CN" sz="2000" dirty="0" smtClean="0"/>
          </a:p>
          <a:p>
            <a:r>
              <a:rPr lang="en-US" altLang="zh-CN" sz="2000" dirty="0" smtClean="0"/>
              <a:t>2</a:t>
            </a:r>
            <a:r>
              <a:rPr lang="zh-CN" altLang="zh-CN" sz="2000" dirty="0" smtClean="0"/>
              <a:t>．最大值</a:t>
            </a:r>
          </a:p>
          <a:p>
            <a:r>
              <a:rPr lang="en-US" altLang="zh-CN" sz="2000" dirty="0" smtClean="0"/>
              <a:t>3</a:t>
            </a:r>
            <a:r>
              <a:rPr lang="zh-CN" altLang="zh-CN" sz="2000" dirty="0" smtClean="0"/>
              <a:t>．频率</a:t>
            </a:r>
            <a:r>
              <a:rPr lang="en-US" altLang="zh-CN" sz="2000" i="1" dirty="0" smtClean="0"/>
              <a:t>f</a:t>
            </a:r>
            <a:r>
              <a:rPr lang="zh-CN" altLang="zh-CN" sz="2000" dirty="0" smtClean="0"/>
              <a:t>和角频率</a:t>
            </a:r>
            <a:r>
              <a:rPr lang="en-US" altLang="zh-CN" sz="2000" i="1" dirty="0" smtClean="0"/>
              <a:t>ω</a:t>
            </a:r>
            <a:endParaRPr lang="zh-CN" altLang="zh-CN" sz="2000" dirty="0" smtClean="0"/>
          </a:p>
          <a:p>
            <a:r>
              <a:rPr lang="en-US" altLang="zh-CN" sz="2000" dirty="0" smtClean="0"/>
              <a:t>4</a:t>
            </a:r>
            <a:r>
              <a:rPr lang="zh-CN" altLang="zh-CN" sz="2000" dirty="0" smtClean="0"/>
              <a:t>．初相角</a:t>
            </a:r>
            <a:r>
              <a:rPr lang="en-US" altLang="zh-CN" sz="2000" i="1" dirty="0" smtClean="0"/>
              <a:t>φ</a:t>
            </a:r>
            <a:r>
              <a:rPr lang="en-US" altLang="zh-CN" sz="2000" baseline="-25000" dirty="0" smtClean="0"/>
              <a:t>0</a:t>
            </a:r>
            <a:endParaRPr lang="zh-CN" altLang="zh-CN" sz="2000" dirty="0" smtClean="0"/>
          </a:p>
          <a:p>
            <a:r>
              <a:rPr lang="zh-CN" altLang="zh-CN" sz="2000" dirty="0" smtClean="0"/>
              <a:t>正弦交流电的</a:t>
            </a:r>
            <a:r>
              <a:rPr lang="zh-CN" altLang="zh-CN" sz="2400" b="1" dirty="0" smtClean="0">
                <a:solidFill>
                  <a:schemeClr val="accent2"/>
                </a:solidFill>
                <a:latin typeface="华文彩云" pitchFamily="2" charset="-122"/>
                <a:ea typeface="华文彩云" pitchFamily="2" charset="-122"/>
              </a:rPr>
              <a:t>最大值，角频率和初相角</a:t>
            </a:r>
            <a:r>
              <a:rPr lang="zh-CN" altLang="zh-CN" sz="2000" dirty="0" smtClean="0"/>
              <a:t>，只要有了这三个基本参数，就可以确定一个正弦交流电，因此这三个基本参数称为正弦交流电的</a:t>
            </a:r>
            <a:r>
              <a:rPr lang="zh-CN" altLang="zh-CN" sz="2000" b="1" dirty="0" smtClean="0"/>
              <a:t>三要素</a:t>
            </a:r>
            <a:r>
              <a:rPr lang="zh-CN" altLang="zh-CN" sz="2000" dirty="0" smtClean="0"/>
              <a:t>。</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正弦交流电的基本物理量</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3.7.2  LC</a:t>
            </a:r>
            <a:r>
              <a:rPr lang="zh-CN" altLang="zh-CN" sz="3200" dirty="0" smtClean="0">
                <a:latin typeface="微软雅黑" pitchFamily="34" charset="-122"/>
                <a:ea typeface="微软雅黑" pitchFamily="34" charset="-122"/>
                <a:cs typeface="+mn-cs"/>
              </a:rPr>
              <a:t>并联电路</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idx="1"/>
          </p:nvPr>
        </p:nvSpPr>
        <p:spPr/>
        <p:txBody>
          <a:bodyPr/>
          <a:lstStyle/>
          <a:p>
            <a:r>
              <a:rPr lang="en-US" altLang="zh-CN" sz="2000" dirty="0" smtClean="0"/>
              <a:t>1</a:t>
            </a:r>
            <a:r>
              <a:rPr lang="zh-CN" altLang="zh-CN" sz="2000" dirty="0" smtClean="0"/>
              <a:t>．电压与电流的关系</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电感与电容器并联及其谐振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105474" name="Picture 2" descr="g0328"/>
          <p:cNvPicPr>
            <a:picLocks noChangeAspect="1" noChangeArrowheads="1"/>
          </p:cNvPicPr>
          <p:nvPr/>
        </p:nvPicPr>
        <p:blipFill>
          <a:blip r:embed="rId3" cstate="print"/>
          <a:srcRect/>
          <a:stretch>
            <a:fillRect/>
          </a:stretch>
        </p:blipFill>
        <p:spPr bwMode="auto">
          <a:xfrm>
            <a:off x="1524080" y="3276604"/>
            <a:ext cx="2272877" cy="2209742"/>
          </a:xfrm>
          <a:prstGeom prst="rect">
            <a:avLst/>
          </a:prstGeom>
          <a:noFill/>
          <a:ln w="9525">
            <a:noFill/>
            <a:miter lim="800000"/>
            <a:headEnd/>
            <a:tailEnd/>
          </a:ln>
        </p:spPr>
      </p:pic>
      <p:sp>
        <p:nvSpPr>
          <p:cNvPr id="9" name="矩形 8"/>
          <p:cNvSpPr/>
          <p:nvPr/>
        </p:nvSpPr>
        <p:spPr>
          <a:xfrm>
            <a:off x="1143090" y="5791138"/>
            <a:ext cx="2954655" cy="369332"/>
          </a:xfrm>
          <a:prstGeom prst="rect">
            <a:avLst/>
          </a:prstGeom>
        </p:spPr>
        <p:txBody>
          <a:bodyPr wrap="none">
            <a:spAutoFit/>
          </a:bodyPr>
          <a:lstStyle/>
          <a:p>
            <a:r>
              <a:rPr lang="zh-CN" altLang="zh-CN" sz="1800" dirty="0" smtClean="0"/>
              <a:t>电感性负载与电容并联电路</a:t>
            </a:r>
            <a:endParaRPr lang="zh-CN" altLang="en-US" sz="1800" dirty="0"/>
          </a:p>
        </p:txBody>
      </p:sp>
      <p:sp>
        <p:nvSpPr>
          <p:cNvPr id="10" name="内容占位符 13"/>
          <p:cNvSpPr txBox="1">
            <a:spLocks/>
          </p:cNvSpPr>
          <p:nvPr/>
        </p:nvSpPr>
        <p:spPr>
          <a:xfrm>
            <a:off x="4876792" y="2743218"/>
            <a:ext cx="3962296" cy="3505108"/>
          </a:xfrm>
          <a:prstGeom prst="rect">
            <a:avLst/>
          </a:prstGeom>
        </p:spPr>
        <p:style>
          <a:lnRef idx="1">
            <a:schemeClr val="accent3"/>
          </a:lnRef>
          <a:fillRef idx="2">
            <a:schemeClr val="accent3"/>
          </a:fillRef>
          <a:effectRef idx="1">
            <a:schemeClr val="accent3"/>
          </a:effectRef>
          <a:fontRef idx="minor">
            <a:schemeClr val="dk1"/>
          </a:fontRef>
        </p:style>
        <p:txBody>
          <a:bodyPr/>
          <a:lstStyle/>
          <a:p>
            <a:pPr marL="342900" lvl="0" indent="-342900" algn="l" eaLnBrk="0" hangingPunct="0">
              <a:spcBef>
                <a:spcPct val="20000"/>
              </a:spcBef>
              <a:buFontTx/>
              <a:buChar char="•"/>
            </a:pPr>
            <a:r>
              <a:rPr lang="zh-CN" altLang="zh-CN" sz="1800" dirty="0" smtClean="0"/>
              <a:t>几点结论</a:t>
            </a:r>
            <a:endParaRPr lang="en-US" altLang="zh-CN" sz="1800" dirty="0" smtClean="0"/>
          </a:p>
          <a:p>
            <a:pPr marL="342900" lvl="0" indent="-342900" algn="l" eaLnBrk="0" hangingPunct="0">
              <a:spcBef>
                <a:spcPct val="20000"/>
              </a:spcBef>
              <a:buFontTx/>
              <a:buChar char="•"/>
            </a:pPr>
            <a:r>
              <a:rPr lang="zh-CN" altLang="zh-CN" sz="1600" dirty="0" smtClean="0"/>
              <a:t>（</a:t>
            </a:r>
            <a:r>
              <a:rPr lang="en-US" altLang="zh-CN" sz="1600" dirty="0" smtClean="0"/>
              <a:t>1</a:t>
            </a:r>
            <a:r>
              <a:rPr lang="zh-CN" altLang="zh-CN" sz="1600" dirty="0" smtClean="0"/>
              <a:t>）电感性负载两端并联电容后，可使总电流减小。</a:t>
            </a:r>
            <a:endParaRPr lang="en-US" altLang="zh-CN" sz="1600" dirty="0" smtClean="0"/>
          </a:p>
          <a:p>
            <a:pPr marL="342900" lvl="0" indent="-342900" algn="l" eaLnBrk="0" hangingPunct="0">
              <a:spcBef>
                <a:spcPct val="20000"/>
              </a:spcBef>
              <a:buFontTx/>
              <a:buChar char="•"/>
            </a:pPr>
            <a:r>
              <a:rPr lang="zh-CN" altLang="zh-CN" sz="1600" dirty="0" smtClean="0"/>
              <a:t>（</a:t>
            </a:r>
            <a:r>
              <a:rPr lang="en-US" altLang="zh-CN" sz="1600" dirty="0" smtClean="0"/>
              <a:t>2</a:t>
            </a:r>
            <a:r>
              <a:rPr lang="zh-CN" altLang="zh-CN" sz="1600" dirty="0" smtClean="0"/>
              <a:t>）电感性负载两端并联电容后，使总电流与电压之间的相位差</a:t>
            </a:r>
            <a:r>
              <a:rPr lang="en-US" altLang="zh-CN" sz="1600" i="1" dirty="0" smtClean="0"/>
              <a:t>φ</a:t>
            </a:r>
            <a:r>
              <a:rPr lang="zh-CN" altLang="zh-CN" sz="1600" dirty="0" smtClean="0"/>
              <a:t>小于感性负载上的电流与电压之间的相位差</a:t>
            </a:r>
            <a:r>
              <a:rPr lang="en-US" altLang="zh-CN" sz="1600" i="1" dirty="0" smtClean="0"/>
              <a:t>φ</a:t>
            </a:r>
            <a:r>
              <a:rPr lang="en-US" altLang="zh-CN" sz="1600" baseline="-25000" dirty="0" smtClean="0"/>
              <a:t>1</a:t>
            </a:r>
            <a:r>
              <a:rPr lang="zh-CN" altLang="zh-CN" sz="1600" dirty="0" smtClean="0"/>
              <a:t>，提高了总电路的功率因数。</a:t>
            </a:r>
            <a:endParaRPr lang="en-US" altLang="zh-CN" sz="1600" dirty="0" smtClean="0"/>
          </a:p>
          <a:p>
            <a:pPr marL="342900" lvl="0" indent="-342900" algn="l" eaLnBrk="0" hangingPunct="0">
              <a:spcBef>
                <a:spcPct val="20000"/>
              </a:spcBef>
              <a:buFontTx/>
              <a:buChar char="•"/>
            </a:pPr>
            <a:r>
              <a:rPr lang="zh-CN" altLang="zh-CN" sz="1600" dirty="0" smtClean="0"/>
              <a:t>（</a:t>
            </a:r>
            <a:r>
              <a:rPr lang="en-US" altLang="zh-CN" sz="1600" dirty="0" smtClean="0"/>
              <a:t>3</a:t>
            </a:r>
            <a:r>
              <a:rPr lang="zh-CN" altLang="zh-CN" sz="1600" dirty="0" smtClean="0"/>
              <a:t>）当并联电容器的电容量较大时，</a:t>
            </a:r>
            <a:r>
              <a:rPr lang="en-US" altLang="zh-CN" sz="1600" i="1" dirty="0" smtClean="0"/>
              <a:t>I</a:t>
            </a:r>
            <a:r>
              <a:rPr lang="en-US" altLang="zh-CN" sz="1600" baseline="-25000" dirty="0" smtClean="0"/>
              <a:t>C</a:t>
            </a:r>
            <a:r>
              <a:rPr lang="zh-CN" altLang="zh-CN" sz="1600" dirty="0" smtClean="0"/>
              <a:t>电流大于</a:t>
            </a:r>
            <a:r>
              <a:rPr lang="en-US" altLang="zh-CN" sz="1600" i="1" dirty="0" smtClean="0"/>
              <a:t>I</a:t>
            </a:r>
            <a:r>
              <a:rPr lang="en-US" altLang="zh-CN" sz="1600" baseline="-25000" dirty="0" smtClean="0"/>
              <a:t>1V</a:t>
            </a:r>
            <a:r>
              <a:rPr lang="zh-CN" altLang="zh-CN" sz="1600" dirty="0" smtClean="0"/>
              <a:t>，则总电流要超前电压</a:t>
            </a:r>
            <a:r>
              <a:rPr lang="en-US" altLang="zh-CN" sz="1600" i="1" dirty="0" smtClean="0"/>
              <a:t>U</a:t>
            </a:r>
            <a:r>
              <a:rPr lang="zh-CN" altLang="zh-CN" sz="1600" dirty="0" smtClean="0"/>
              <a:t>一个</a:t>
            </a:r>
            <a:r>
              <a:rPr lang="en-US" altLang="zh-CN" sz="1600" i="1" dirty="0" smtClean="0"/>
              <a:t>φ</a:t>
            </a:r>
            <a:r>
              <a:rPr lang="zh-CN" altLang="zh-CN" sz="1600" dirty="0" smtClean="0"/>
              <a:t>角，这时电路就变成了容性。</a:t>
            </a:r>
            <a:endParaRPr lang="en-US" altLang="zh-CN" sz="1600" dirty="0" smtClean="0"/>
          </a:p>
          <a:p>
            <a:pPr marL="342900" lvl="0" indent="-342900" algn="l" eaLnBrk="0" hangingPunct="0">
              <a:spcBef>
                <a:spcPct val="20000"/>
              </a:spcBef>
              <a:buFontTx/>
              <a:buChar char="•"/>
            </a:pPr>
            <a:r>
              <a:rPr lang="zh-CN" altLang="zh-CN" sz="1600" dirty="0" smtClean="0"/>
              <a:t>（</a:t>
            </a:r>
            <a:r>
              <a:rPr lang="en-US" altLang="zh-CN" sz="1600" dirty="0" smtClean="0"/>
              <a:t>4</a:t>
            </a:r>
            <a:r>
              <a:rPr lang="zh-CN" altLang="zh-CN" sz="1600" dirty="0" smtClean="0"/>
              <a:t>）当并联电容中的电流</a:t>
            </a:r>
            <a:r>
              <a:rPr lang="en-US" altLang="zh-CN" sz="1600" dirty="0" smtClean="0"/>
              <a:t> </a:t>
            </a:r>
            <a:r>
              <a:rPr lang="zh-CN" altLang="zh-CN" sz="1600" dirty="0" smtClean="0"/>
              <a:t>与电感中的电流</a:t>
            </a:r>
            <a:r>
              <a:rPr lang="en-US" altLang="zh-CN" sz="1600" dirty="0" smtClean="0"/>
              <a:t> </a:t>
            </a:r>
            <a:r>
              <a:rPr lang="zh-CN" altLang="zh-CN" sz="1600" dirty="0" smtClean="0"/>
              <a:t>的垂直分量大小相等时，则总电流</a:t>
            </a:r>
            <a:r>
              <a:rPr lang="en-US" altLang="zh-CN" sz="1600" dirty="0" smtClean="0"/>
              <a:t> </a:t>
            </a:r>
            <a:r>
              <a:rPr lang="zh-CN" altLang="zh-CN" sz="1600" dirty="0" smtClean="0"/>
              <a:t>与电压</a:t>
            </a:r>
            <a:r>
              <a:rPr lang="en-US" altLang="zh-CN" sz="1600" dirty="0" smtClean="0"/>
              <a:t> </a:t>
            </a:r>
            <a:r>
              <a:rPr lang="zh-CN" altLang="zh-CN" sz="1600" dirty="0" smtClean="0"/>
              <a:t>同相位。</a:t>
            </a:r>
            <a:endParaRPr kumimoji="0" lang="zh-CN" altLang="en-US" sz="1600" b="0" i="0" u="none" strike="noStrike" kern="0" cap="none" spc="0" normalizeH="0" baseline="0" noProof="0" dirty="0">
              <a:ln>
                <a:noFill/>
              </a:ln>
              <a:solidFill>
                <a:schemeClr val="dk1"/>
              </a:solidFill>
              <a:effectLst/>
              <a:uLnTx/>
              <a:uFillTx/>
              <a:latin typeface="+mn-lt"/>
              <a:ea typeface="+mn-ea"/>
              <a:cs typeface="+mn-cs"/>
            </a:endParaRPr>
          </a:p>
        </p:txBody>
      </p:sp>
      <p:sp>
        <p:nvSpPr>
          <p:cNvPr id="12" name="右箭头 11"/>
          <p:cNvSpPr/>
          <p:nvPr/>
        </p:nvSpPr>
        <p:spPr bwMode="auto">
          <a:xfrm>
            <a:off x="4038614" y="4038584"/>
            <a:ext cx="685782" cy="533386"/>
          </a:xfrm>
          <a:prstGeom prst="rightArrow">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3.7.3  LC</a:t>
            </a:r>
            <a:r>
              <a:rPr lang="zh-CN" altLang="zh-CN" sz="3200" dirty="0" smtClean="0">
                <a:latin typeface="微软雅黑" pitchFamily="34" charset="-122"/>
                <a:ea typeface="微软雅黑" pitchFamily="34" charset="-122"/>
                <a:cs typeface="+mn-cs"/>
              </a:rPr>
              <a:t>并联谐振电路</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sz="half" idx="1"/>
          </p:nvPr>
        </p:nvSpPr>
        <p:spPr/>
        <p:txBody>
          <a:bodyPr/>
          <a:lstStyle/>
          <a:p>
            <a:r>
              <a:rPr lang="en-US" altLang="zh-CN" sz="2000" i="1" dirty="0" smtClean="0"/>
              <a:t>LC</a:t>
            </a:r>
            <a:r>
              <a:rPr lang="zh-CN" altLang="zh-CN" sz="2000" dirty="0" smtClean="0"/>
              <a:t>并联谐振电路多用于电子技术中作为选频电路，它是将一个电感线圈和一个电容器并联</a:t>
            </a:r>
            <a:endParaRPr lang="zh-CN" altLang="zh-CN" sz="2000" dirty="0"/>
          </a:p>
        </p:txBody>
      </p:sp>
      <p:sp>
        <p:nvSpPr>
          <p:cNvPr id="16" name="内容占位符 15"/>
          <p:cNvSpPr>
            <a:spLocks noGrp="1"/>
          </p:cNvSpPr>
          <p:nvPr>
            <p:ph sz="half" idx="2"/>
          </p:nvPr>
        </p:nvSpPr>
        <p:spPr/>
        <p:txBody>
          <a:bodyPr/>
          <a:lstStyle/>
          <a:p>
            <a:r>
              <a:rPr lang="zh-CN" altLang="zh-CN" sz="2000" dirty="0" smtClean="0"/>
              <a:t>如果忽略电阻</a:t>
            </a:r>
            <a:r>
              <a:rPr lang="en-US" altLang="zh-CN" sz="2000" i="1" dirty="0" smtClean="0"/>
              <a:t>R</a:t>
            </a:r>
            <a:r>
              <a:rPr lang="zh-CN" altLang="zh-CN" sz="2000" dirty="0" smtClean="0"/>
              <a:t>的影响，电路的谐振条件仍为电感的感抗等于电容的容抗</a:t>
            </a:r>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谐振频率为</a:t>
            </a:r>
          </a:p>
          <a:p>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电感与电容器并联及其谐振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106498" name="Picture 2" descr="g0331a"/>
          <p:cNvPicPr>
            <a:picLocks noChangeAspect="1" noChangeArrowheads="1"/>
          </p:cNvPicPr>
          <p:nvPr/>
        </p:nvPicPr>
        <p:blipFill>
          <a:blip r:embed="rId3" cstate="print"/>
          <a:srcRect/>
          <a:stretch>
            <a:fillRect/>
          </a:stretch>
        </p:blipFill>
        <p:spPr bwMode="auto">
          <a:xfrm>
            <a:off x="1066892" y="4190980"/>
            <a:ext cx="1371564" cy="1427546"/>
          </a:xfrm>
          <a:prstGeom prst="rect">
            <a:avLst/>
          </a:prstGeom>
          <a:noFill/>
          <a:ln w="9525">
            <a:noFill/>
            <a:miter lim="800000"/>
            <a:headEnd/>
            <a:tailEnd/>
          </a:ln>
        </p:spPr>
      </p:pic>
      <p:pic>
        <p:nvPicPr>
          <p:cNvPr id="106499" name="Picture 3" descr="g0331"/>
          <p:cNvPicPr>
            <a:picLocks noChangeAspect="1" noChangeArrowheads="1"/>
          </p:cNvPicPr>
          <p:nvPr/>
        </p:nvPicPr>
        <p:blipFill>
          <a:blip r:embed="rId4" cstate="print"/>
          <a:srcRect/>
          <a:stretch>
            <a:fillRect/>
          </a:stretch>
        </p:blipFill>
        <p:spPr bwMode="auto">
          <a:xfrm>
            <a:off x="3276634" y="4038584"/>
            <a:ext cx="942449" cy="1904950"/>
          </a:xfrm>
          <a:prstGeom prst="rect">
            <a:avLst/>
          </a:prstGeom>
          <a:noFill/>
          <a:ln w="9525">
            <a:noFill/>
            <a:miter lim="800000"/>
            <a:headEnd/>
            <a:tailEnd/>
          </a:ln>
        </p:spPr>
      </p:pic>
      <p:sp>
        <p:nvSpPr>
          <p:cNvPr id="14" name="矩形 13"/>
          <p:cNvSpPr/>
          <p:nvPr/>
        </p:nvSpPr>
        <p:spPr>
          <a:xfrm>
            <a:off x="838298" y="6019732"/>
            <a:ext cx="1223412" cy="369332"/>
          </a:xfrm>
          <a:prstGeom prst="rect">
            <a:avLst/>
          </a:prstGeom>
        </p:spPr>
        <p:txBody>
          <a:bodyPr wrap="none">
            <a:spAutoFit/>
          </a:bodyPr>
          <a:lstStyle/>
          <a:p>
            <a:r>
              <a:rPr lang="en-US" altLang="zh-CN" sz="1800" dirty="0" smtClean="0"/>
              <a:t>(a) </a:t>
            </a:r>
            <a:r>
              <a:rPr lang="zh-CN" altLang="zh-CN" sz="1800" dirty="0" smtClean="0"/>
              <a:t>电路图</a:t>
            </a:r>
            <a:endParaRPr lang="zh-CN" altLang="en-US" sz="1800" dirty="0"/>
          </a:p>
        </p:txBody>
      </p:sp>
      <p:sp>
        <p:nvSpPr>
          <p:cNvPr id="15" name="矩形 14"/>
          <p:cNvSpPr/>
          <p:nvPr/>
        </p:nvSpPr>
        <p:spPr>
          <a:xfrm>
            <a:off x="2895644" y="6019732"/>
            <a:ext cx="1287532" cy="369332"/>
          </a:xfrm>
          <a:prstGeom prst="rect">
            <a:avLst/>
          </a:prstGeom>
        </p:spPr>
        <p:txBody>
          <a:bodyPr wrap="none">
            <a:spAutoFit/>
          </a:bodyPr>
          <a:lstStyle/>
          <a:p>
            <a:r>
              <a:rPr lang="en-US" altLang="zh-CN" sz="1800" dirty="0" smtClean="0"/>
              <a:t> (b) </a:t>
            </a:r>
            <a:r>
              <a:rPr lang="zh-CN" altLang="zh-CN" sz="1800" dirty="0" smtClean="0"/>
              <a:t>相量图</a:t>
            </a:r>
            <a:endParaRPr lang="zh-CN" altLang="en-US" sz="1800" dirty="0"/>
          </a:p>
        </p:txBody>
      </p:sp>
      <p:pic>
        <p:nvPicPr>
          <p:cNvPr id="106500" name="Picture 4"/>
          <p:cNvPicPr>
            <a:picLocks noChangeAspect="1" noChangeArrowheads="1"/>
          </p:cNvPicPr>
          <p:nvPr/>
        </p:nvPicPr>
        <p:blipFill>
          <a:blip r:embed="rId5" cstate="print"/>
          <a:srcRect/>
          <a:stretch>
            <a:fillRect/>
          </a:stretch>
        </p:blipFill>
        <p:spPr bwMode="auto">
          <a:xfrm>
            <a:off x="5791168" y="3886188"/>
            <a:ext cx="1263772" cy="761980"/>
          </a:xfrm>
          <a:prstGeom prst="rect">
            <a:avLst/>
          </a:prstGeom>
          <a:noFill/>
          <a:ln w="9525">
            <a:noFill/>
            <a:miter lim="800000"/>
            <a:headEnd/>
            <a:tailEnd/>
          </a:ln>
        </p:spPr>
      </p:pic>
      <p:pic>
        <p:nvPicPr>
          <p:cNvPr id="106501" name="Picture 5"/>
          <p:cNvPicPr>
            <a:picLocks noChangeAspect="1" noChangeArrowheads="1"/>
          </p:cNvPicPr>
          <p:nvPr/>
        </p:nvPicPr>
        <p:blipFill>
          <a:blip r:embed="rId6" cstate="print"/>
          <a:srcRect/>
          <a:stretch>
            <a:fillRect/>
          </a:stretch>
        </p:blipFill>
        <p:spPr bwMode="auto">
          <a:xfrm>
            <a:off x="5867366" y="5562544"/>
            <a:ext cx="1523960" cy="7619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17.jpg"/>
          <p:cNvPicPr>
            <a:picLocks noChangeAspect="1"/>
          </p:cNvPicPr>
          <p:nvPr/>
        </p:nvPicPr>
        <p:blipFill>
          <a:blip r:embed="rId3" cstate="print"/>
          <a:stretch>
            <a:fillRect/>
          </a:stretch>
        </p:blipFill>
        <p:spPr>
          <a:xfrm>
            <a:off x="0" y="3581396"/>
            <a:ext cx="3276514" cy="3276514"/>
          </a:xfrm>
          <a:prstGeom prst="rect">
            <a:avLst/>
          </a:prstGeom>
        </p:spPr>
      </p:pic>
      <p:sp>
        <p:nvSpPr>
          <p:cNvPr id="4" name="标题 3"/>
          <p:cNvSpPr>
            <a:spLocks noGrp="1"/>
          </p:cNvSpPr>
          <p:nvPr>
            <p:ph type="title"/>
          </p:nvPr>
        </p:nvSpPr>
        <p:spPr>
          <a:xfrm>
            <a:off x="2971842" y="2286030"/>
            <a:ext cx="4495682" cy="715962"/>
          </a:xfrm>
        </p:spPr>
        <p:txBody>
          <a:bodyPr/>
          <a:lstStyle/>
          <a:p>
            <a:pPr>
              <a:buClr>
                <a:srgbClr val="7030A0"/>
              </a:buClr>
            </a:pPr>
            <a:r>
              <a:rPr lang="zh-CN" altLang="zh-CN" sz="2800" b="1" dirty="0" smtClean="0">
                <a:solidFill>
                  <a:schemeClr val="accent2"/>
                </a:solidFill>
                <a:latin typeface="华文彩云" pitchFamily="2" charset="-122"/>
                <a:ea typeface="华文彩云" pitchFamily="2" charset="-122"/>
              </a:rPr>
              <a:t>谐振电路具有以下特征：</a:t>
            </a:r>
            <a:endParaRPr lang="zh-CN" altLang="en-US" sz="2800" b="1" dirty="0">
              <a:solidFill>
                <a:schemeClr val="accent2"/>
              </a:solidFill>
              <a:latin typeface="华文彩云" pitchFamily="2" charset="-122"/>
              <a:ea typeface="华文彩云" pitchFamily="2" charset="-122"/>
              <a:cs typeface="+mn-cs"/>
            </a:endParaRPr>
          </a:p>
        </p:txBody>
      </p:sp>
      <p:sp>
        <p:nvSpPr>
          <p:cNvPr id="11" name="内容占位符 10"/>
          <p:cNvSpPr>
            <a:spLocks noGrp="1"/>
          </p:cNvSpPr>
          <p:nvPr>
            <p:ph idx="1"/>
          </p:nvPr>
        </p:nvSpPr>
        <p:spPr>
          <a:xfrm>
            <a:off x="2971842" y="3124208"/>
            <a:ext cx="5486354" cy="1889093"/>
          </a:xfrm>
          <a:prstGeom prst="roundRect">
            <a:avLst/>
          </a:prstGeom>
        </p:spPr>
        <p:style>
          <a:lnRef idx="3">
            <a:schemeClr val="lt1"/>
          </a:lnRef>
          <a:fillRef idx="1">
            <a:schemeClr val="accent4"/>
          </a:fillRef>
          <a:effectRef idx="1">
            <a:schemeClr val="accent4"/>
          </a:effectRef>
          <a:fontRef idx="minor">
            <a:schemeClr val="lt1"/>
          </a:fontRef>
        </p:style>
        <p:txBody>
          <a:bodyPr/>
          <a:lstStyle/>
          <a:p>
            <a:r>
              <a:rPr lang="en-US" altLang="zh-CN" sz="2000" dirty="0" smtClean="0"/>
              <a:t>1</a:t>
            </a:r>
            <a:r>
              <a:rPr lang="zh-CN" altLang="zh-CN" sz="2000" dirty="0" smtClean="0"/>
              <a:t>．谐振时总电流与总电压同相位，电路呈电阻性，阻抗最大，电流最小</a:t>
            </a:r>
            <a:endParaRPr lang="en-US" altLang="zh-CN" sz="2000" dirty="0" smtClean="0"/>
          </a:p>
          <a:p>
            <a:r>
              <a:rPr lang="en-US" altLang="zh-CN" sz="2000" dirty="0" smtClean="0"/>
              <a:t>2</a:t>
            </a:r>
            <a:r>
              <a:rPr lang="zh-CN" altLang="zh-CN" sz="2000" dirty="0" smtClean="0"/>
              <a:t>．电感中电流几乎与电容中电流大小相等、相位相反</a:t>
            </a:r>
            <a:endParaRPr lang="en-US" altLang="zh-CN" sz="2000" dirty="0" smtClean="0"/>
          </a:p>
          <a:p>
            <a:r>
              <a:rPr lang="en-US" altLang="zh-CN" sz="2000" dirty="0" smtClean="0"/>
              <a:t>3</a:t>
            </a:r>
            <a:r>
              <a:rPr lang="zh-CN" altLang="zh-CN" sz="2000" dirty="0" smtClean="0"/>
              <a:t>．电感或电容中的电流比总电流大很多倍</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电感与电容器并联及其谐振</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flipH="1">
            <a:off x="5055875" y="4419574"/>
            <a:ext cx="4088005" cy="2438426"/>
          </a:xfrm>
          <a:prstGeom prst="rect">
            <a:avLst/>
          </a:prstGeom>
        </p:spPr>
      </p:pic>
      <p:sp>
        <p:nvSpPr>
          <p:cNvPr id="3" name="内容占位符 2"/>
          <p:cNvSpPr>
            <a:spLocks noGrp="1"/>
          </p:cNvSpPr>
          <p:nvPr>
            <p:ph idx="1"/>
          </p:nvPr>
        </p:nvSpPr>
        <p:spPr>
          <a:xfrm>
            <a:off x="838298" y="2133634"/>
            <a:ext cx="5943444" cy="2362138"/>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2000" dirty="0" smtClean="0"/>
              <a:t>1. </a:t>
            </a:r>
            <a:r>
              <a:rPr lang="zh-CN" altLang="zh-CN" sz="2000" dirty="0" smtClean="0"/>
              <a:t>电感支路中并联电容提高功率因数的特点，广泛应用于动力电网。</a:t>
            </a:r>
          </a:p>
          <a:p>
            <a:r>
              <a:rPr lang="en-US" altLang="zh-CN" sz="2000" dirty="0" smtClean="0"/>
              <a:t>2. LC</a:t>
            </a:r>
            <a:r>
              <a:rPr lang="zh-CN" altLang="zh-CN" sz="2000" dirty="0" smtClean="0"/>
              <a:t>并联谐振与</a:t>
            </a:r>
            <a:r>
              <a:rPr lang="en-US" altLang="zh-CN" sz="2000" dirty="0" smtClean="0"/>
              <a:t>LC</a:t>
            </a:r>
            <a:r>
              <a:rPr lang="zh-CN" altLang="zh-CN" sz="2000" dirty="0" smtClean="0"/>
              <a:t>串联谐振有着相同的应用范围，不过在应用过程中是应用各自的特性（如串联阻抗最小，并联阻抗最大）。</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14</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3.8 </a:t>
            </a:r>
            <a:r>
              <a:rPr lang="zh-CN" altLang="zh-CN" dirty="0" smtClean="0">
                <a:solidFill>
                  <a:schemeClr val="bg1"/>
                </a:solidFill>
                <a:latin typeface="微软雅黑" pitchFamily="34" charset="-122"/>
                <a:ea typeface="微软雅黑" pitchFamily="34" charset="-122"/>
              </a:rPr>
              <a:t>三相交流电的产生及三相电源的连接</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3.9 </a:t>
            </a:r>
            <a:r>
              <a:rPr lang="zh-CN" altLang="zh-CN" dirty="0" smtClean="0">
                <a:solidFill>
                  <a:schemeClr val="bg1"/>
                </a:solidFill>
                <a:latin typeface="微软雅黑" pitchFamily="34" charset="-122"/>
                <a:ea typeface="微软雅黑" pitchFamily="34" charset="-122"/>
              </a:rPr>
              <a:t>三相负载的星型连接</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3.8.1</a:t>
            </a:r>
            <a:r>
              <a:rPr lang="zh-CN" altLang="zh-CN" sz="3200" dirty="0" smtClean="0">
                <a:latin typeface="微软雅黑" pitchFamily="34" charset="-122"/>
                <a:ea typeface="微软雅黑" pitchFamily="34" charset="-122"/>
                <a:cs typeface="+mn-cs"/>
              </a:rPr>
              <a:t>电力系统为什么采用三相制</a:t>
            </a:r>
            <a:r>
              <a:rPr lang="zh-CN" altLang="zh-CN" sz="3200" dirty="0" smtClean="0">
                <a:latin typeface="微软雅黑" pitchFamily="34" charset="-122"/>
                <a:ea typeface="微软雅黑" pitchFamily="34" charset="-122"/>
                <a:cs typeface="+mn-cs"/>
              </a:rPr>
              <a:t>供电</a:t>
            </a:r>
            <a:endParaRPr lang="zh-CN" altLang="en-US" sz="3200" dirty="0">
              <a:latin typeface="微软雅黑" pitchFamily="34" charset="-122"/>
              <a:ea typeface="微软雅黑" pitchFamily="34" charset="-122"/>
              <a:cs typeface="+mn-cs"/>
            </a:endParaRPr>
          </a:p>
        </p:txBody>
      </p:sp>
      <p:graphicFrame>
        <p:nvGraphicFramePr>
          <p:cNvPr id="8" name="内容占位符 7"/>
          <p:cNvGraphicFramePr>
            <a:graphicFrameLocks noGrp="1"/>
          </p:cNvGraphicFramePr>
          <p:nvPr>
            <p:ph idx="1"/>
          </p:nvPr>
        </p:nvGraphicFramePr>
        <p:xfrm>
          <a:off x="990694" y="2590822"/>
          <a:ext cx="7315200" cy="3870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3.8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三相交流电的产生及三相电源的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3.8.2 </a:t>
            </a:r>
            <a:r>
              <a:rPr lang="zh-CN" altLang="zh-CN" sz="3200" dirty="0" smtClean="0">
                <a:latin typeface="微软雅黑" pitchFamily="34" charset="-122"/>
                <a:ea typeface="微软雅黑" pitchFamily="34" charset="-122"/>
                <a:cs typeface="+mn-cs"/>
              </a:rPr>
              <a:t>三相交流电的</a:t>
            </a:r>
            <a:r>
              <a:rPr lang="zh-CN" altLang="zh-CN" sz="3200" dirty="0" smtClean="0">
                <a:latin typeface="微软雅黑" pitchFamily="34" charset="-122"/>
                <a:ea typeface="微软雅黑" pitchFamily="34" charset="-122"/>
                <a:cs typeface="+mn-cs"/>
              </a:rPr>
              <a:t>产生</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3.8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三相交流电的产生及三相电源的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idx="1"/>
          </p:nvPr>
        </p:nvSpPr>
        <p:spPr/>
        <p:txBody>
          <a:bodyPr/>
          <a:lstStyle/>
          <a:p>
            <a:r>
              <a:rPr lang="en-US" altLang="zh-CN" sz="2000" dirty="0" smtClean="0"/>
              <a:t>1.</a:t>
            </a:r>
            <a:r>
              <a:rPr lang="zh-CN" altLang="zh-CN" sz="2000" dirty="0" smtClean="0"/>
              <a:t>三相交流发电机</a:t>
            </a:r>
          </a:p>
          <a:p>
            <a:r>
              <a:rPr lang="zh-CN" altLang="zh-CN" sz="2000" dirty="0" smtClean="0"/>
              <a:t>三相交流电是由三相交流发电机产生的，三相发电机示意图如</a:t>
            </a:r>
            <a:r>
              <a:rPr lang="zh-CN" altLang="zh-CN" sz="2000" dirty="0" smtClean="0"/>
              <a:t>图所</a:t>
            </a:r>
            <a:r>
              <a:rPr lang="zh-CN" altLang="zh-CN" sz="2000" dirty="0" smtClean="0"/>
              <a:t>示，主要是由定子和转子两大部分组成。</a:t>
            </a:r>
            <a:endParaRPr lang="zh-CN" altLang="en-US" sz="2000" dirty="0"/>
          </a:p>
        </p:txBody>
      </p:sp>
      <p:pic>
        <p:nvPicPr>
          <p:cNvPr id="178178" name="Picture 2" descr="g0333"/>
          <p:cNvPicPr>
            <a:picLocks noChangeAspect="1" noChangeArrowheads="1"/>
          </p:cNvPicPr>
          <p:nvPr/>
        </p:nvPicPr>
        <p:blipFill>
          <a:blip r:embed="rId3" cstate="print"/>
          <a:srcRect/>
          <a:stretch>
            <a:fillRect/>
          </a:stretch>
        </p:blipFill>
        <p:spPr bwMode="auto">
          <a:xfrm>
            <a:off x="1371684" y="4038584"/>
            <a:ext cx="2306673" cy="2514534"/>
          </a:xfrm>
          <a:prstGeom prst="rect">
            <a:avLst/>
          </a:prstGeom>
          <a:noFill/>
          <a:ln w="9525">
            <a:noFill/>
            <a:miter lim="800000"/>
            <a:headEnd/>
            <a:tailEnd/>
          </a:ln>
        </p:spPr>
      </p:pic>
      <p:sp>
        <p:nvSpPr>
          <p:cNvPr id="10" name="TextBox 9"/>
          <p:cNvSpPr txBox="1"/>
          <p:nvPr/>
        </p:nvSpPr>
        <p:spPr>
          <a:xfrm>
            <a:off x="4191010" y="3962386"/>
            <a:ext cx="3886098" cy="2585323"/>
          </a:xfrm>
          <a:prstGeom prst="rect">
            <a:avLst/>
          </a:prstGeom>
        </p:spPr>
        <p:style>
          <a:lnRef idx="1">
            <a:schemeClr val="accent2"/>
          </a:lnRef>
          <a:fillRef idx="1001">
            <a:schemeClr val="lt1"/>
          </a:fillRef>
          <a:effectRef idx="1">
            <a:schemeClr val="accent2"/>
          </a:effectRef>
          <a:fontRef idx="minor">
            <a:schemeClr val="dk1"/>
          </a:fontRef>
        </p:style>
        <p:txBody>
          <a:bodyPr wrap="square" rtlCol="0">
            <a:spAutoFit/>
          </a:bodyPr>
          <a:lstStyle/>
          <a:p>
            <a:pPr algn="l"/>
            <a:r>
              <a:rPr lang="zh-CN" altLang="zh-CN" sz="1800" dirty="0" smtClean="0"/>
              <a:t>发电机</a:t>
            </a:r>
            <a:r>
              <a:rPr lang="zh-CN" altLang="zh-CN" sz="1800" dirty="0" smtClean="0"/>
              <a:t>的转子铁心上装有励磁绕组，当励磁绕组中通以直流电时，在转子中产生磁场。转子的表面形状比较特殊，它使磁感应强度沿着转子表面按正弦规律分布。当转子在原动机的驱动下作匀速转动时，定子绕组由于切割磁力线便产生一组频率相同、幅值相等，相位上互差</a:t>
            </a:r>
            <a:r>
              <a:rPr lang="en-US" altLang="zh-CN" sz="1800" dirty="0" smtClean="0"/>
              <a:t>120</a:t>
            </a:r>
            <a:r>
              <a:rPr lang="en-US" altLang="zh-CN" sz="1800" baseline="30000" dirty="0" smtClean="0"/>
              <a:t>o</a:t>
            </a:r>
            <a:r>
              <a:rPr lang="zh-CN" altLang="zh-CN" sz="1800" dirty="0" smtClean="0"/>
              <a:t>电角度的正弦电压。</a:t>
            </a:r>
            <a:endParaRPr lang="zh-CN" altLang="en-US" sz="1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3.8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三相交流电的产生及三相电源的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sz="half" idx="1"/>
          </p:nvPr>
        </p:nvSpPr>
        <p:spPr>
          <a:xfrm>
            <a:off x="990600" y="1600248"/>
            <a:ext cx="3581400" cy="3870325"/>
          </a:xfrm>
        </p:spPr>
        <p:txBody>
          <a:bodyPr/>
          <a:lstStyle/>
          <a:p>
            <a:r>
              <a:rPr lang="en-US" altLang="zh-CN" sz="2000" dirty="0" smtClean="0"/>
              <a:t>2. </a:t>
            </a:r>
            <a:r>
              <a:rPr lang="zh-CN" altLang="zh-CN" sz="2000" dirty="0" smtClean="0"/>
              <a:t>三相交流电压与</a:t>
            </a:r>
            <a:r>
              <a:rPr lang="zh-CN" altLang="zh-CN" sz="2000" dirty="0" smtClean="0"/>
              <a:t>相序</a:t>
            </a:r>
            <a:endParaRPr lang="en-US" altLang="zh-CN" sz="2000" dirty="0" smtClean="0"/>
          </a:p>
          <a:p>
            <a:r>
              <a:rPr lang="zh-CN" altLang="zh-CN" sz="2000" dirty="0" smtClean="0"/>
              <a:t>（</a:t>
            </a:r>
            <a:r>
              <a:rPr lang="en-US" altLang="zh-CN" sz="2000" dirty="0" smtClean="0"/>
              <a:t>1</a:t>
            </a:r>
            <a:r>
              <a:rPr lang="zh-CN" altLang="zh-CN" sz="2000" dirty="0" smtClean="0"/>
              <a:t>）三相</a:t>
            </a:r>
            <a:r>
              <a:rPr lang="zh-CN" altLang="zh-CN" sz="2000" dirty="0" smtClean="0"/>
              <a:t>电压</a:t>
            </a:r>
            <a:endParaRPr lang="en-US" altLang="zh-CN" sz="2000" dirty="0" smtClean="0"/>
          </a:p>
          <a:p>
            <a:r>
              <a:rPr lang="zh-CN" altLang="zh-CN" sz="2000" dirty="0" smtClean="0"/>
              <a:t>当发电机的转子逆时针旋转时，若以</a:t>
            </a:r>
            <a:r>
              <a:rPr lang="en-US" altLang="zh-CN" sz="2000" dirty="0" smtClean="0"/>
              <a:t>U</a:t>
            </a:r>
            <a:r>
              <a:rPr lang="zh-CN" altLang="zh-CN" sz="2000" dirty="0" smtClean="0"/>
              <a:t>相电压为参考正弦量，则可写出</a:t>
            </a:r>
            <a:r>
              <a:rPr lang="en-US" altLang="zh-CN" sz="2000" dirty="0" smtClean="0"/>
              <a:t>3</a:t>
            </a:r>
            <a:r>
              <a:rPr lang="zh-CN" altLang="zh-CN" sz="2000" dirty="0" smtClean="0"/>
              <a:t>个电压的瞬时表达式为</a:t>
            </a:r>
            <a:r>
              <a:rPr lang="zh-CN" altLang="zh-CN" sz="2000" dirty="0" smtClean="0"/>
              <a:t>：</a:t>
            </a:r>
            <a:endParaRPr lang="en-US" altLang="zh-CN" sz="2000" dirty="0" smtClean="0"/>
          </a:p>
          <a:p>
            <a:endParaRPr lang="en-US" altLang="zh-CN" sz="2000" dirty="0" smtClean="0"/>
          </a:p>
          <a:p>
            <a:pPr>
              <a:lnSpc>
                <a:spcPct val="150000"/>
              </a:lnSpc>
              <a:buNone/>
            </a:pPr>
            <a:r>
              <a:rPr lang="en-US" altLang="zh-CN" sz="2000" i="1" dirty="0" err="1" smtClean="0"/>
              <a:t>u</a:t>
            </a:r>
            <a:r>
              <a:rPr lang="en-US" altLang="zh-CN" sz="2000" baseline="-25000" dirty="0" err="1" smtClean="0"/>
              <a:t>U</a:t>
            </a:r>
            <a:r>
              <a:rPr lang="en-US" altLang="zh-CN" sz="2000" baseline="-25000" dirty="0" smtClean="0"/>
              <a:t> </a:t>
            </a:r>
            <a:r>
              <a:rPr lang="en-US" altLang="zh-CN" sz="2000" dirty="0" smtClean="0"/>
              <a:t>= </a:t>
            </a:r>
            <a:endParaRPr lang="zh-CN" altLang="zh-CN" sz="2000" dirty="0" smtClean="0"/>
          </a:p>
          <a:p>
            <a:pPr>
              <a:lnSpc>
                <a:spcPct val="150000"/>
              </a:lnSpc>
              <a:buNone/>
            </a:pPr>
            <a:r>
              <a:rPr lang="en-US" altLang="zh-CN" sz="2000" i="1" dirty="0" err="1" smtClean="0"/>
              <a:t>u</a:t>
            </a:r>
            <a:r>
              <a:rPr lang="en-US" altLang="zh-CN" sz="2000" baseline="-25000" dirty="0" err="1" smtClean="0"/>
              <a:t>V</a:t>
            </a:r>
            <a:r>
              <a:rPr lang="en-US" altLang="zh-CN" sz="2000" baseline="-25000" dirty="0" smtClean="0"/>
              <a:t> </a:t>
            </a:r>
            <a:r>
              <a:rPr lang="en-US" altLang="zh-CN" sz="2000" dirty="0" smtClean="0"/>
              <a:t>=</a:t>
            </a:r>
            <a:r>
              <a:rPr lang="en-US" altLang="zh-CN" sz="2000" baseline="-25000" dirty="0" smtClean="0"/>
              <a:t>          </a:t>
            </a:r>
            <a:r>
              <a:rPr lang="en-US" altLang="zh-CN" sz="2000" dirty="0" smtClean="0"/>
              <a:t>               </a:t>
            </a:r>
            <a:endParaRPr lang="zh-CN" altLang="zh-CN" sz="2000" dirty="0" smtClean="0"/>
          </a:p>
          <a:p>
            <a:pPr>
              <a:lnSpc>
                <a:spcPct val="150000"/>
              </a:lnSpc>
              <a:buNone/>
            </a:pPr>
            <a:r>
              <a:rPr lang="en-US" altLang="zh-CN" sz="2000" i="1" dirty="0" err="1" smtClean="0"/>
              <a:t>u</a:t>
            </a:r>
            <a:r>
              <a:rPr lang="en-US" altLang="zh-CN" sz="2000" baseline="-25000" dirty="0" err="1" smtClean="0"/>
              <a:t>W</a:t>
            </a:r>
            <a:r>
              <a:rPr lang="en-US" altLang="zh-CN" sz="2000" baseline="-25000" dirty="0" smtClean="0"/>
              <a:t> </a:t>
            </a:r>
            <a:r>
              <a:rPr lang="en-US" altLang="zh-CN" sz="2000" dirty="0" smtClean="0"/>
              <a:t>=</a:t>
            </a:r>
            <a:r>
              <a:rPr lang="en-US" altLang="zh-CN" sz="2000" baseline="-25000" dirty="0" smtClean="0"/>
              <a:t> </a:t>
            </a:r>
            <a:endParaRPr lang="zh-CN" altLang="en-US" sz="2000" dirty="0"/>
          </a:p>
        </p:txBody>
      </p:sp>
      <p:sp>
        <p:nvSpPr>
          <p:cNvPr id="13" name="内容占位符 12"/>
          <p:cNvSpPr>
            <a:spLocks noGrp="1"/>
          </p:cNvSpPr>
          <p:nvPr>
            <p:ph sz="half" idx="2"/>
          </p:nvPr>
        </p:nvSpPr>
        <p:spPr>
          <a:xfrm>
            <a:off x="4724400" y="1600248"/>
            <a:ext cx="3581400" cy="3870325"/>
          </a:xfrm>
        </p:spPr>
        <p:txBody>
          <a:bodyPr/>
          <a:lstStyle/>
          <a:p>
            <a:r>
              <a:rPr lang="zh-CN" altLang="zh-CN" sz="2000" dirty="0" smtClean="0"/>
              <a:t>三相正弦交流电压的波形图和相量图</a:t>
            </a:r>
            <a:endParaRPr lang="zh-CN" altLang="en-US" sz="2000" dirty="0"/>
          </a:p>
        </p:txBody>
      </p:sp>
      <p:pic>
        <p:nvPicPr>
          <p:cNvPr id="179203" name="Picture 3" descr="g0334a"/>
          <p:cNvPicPr>
            <a:picLocks noChangeAspect="1" noChangeArrowheads="1"/>
          </p:cNvPicPr>
          <p:nvPr/>
        </p:nvPicPr>
        <p:blipFill>
          <a:blip r:embed="rId3" cstate="print"/>
          <a:srcRect/>
          <a:stretch>
            <a:fillRect/>
          </a:stretch>
        </p:blipFill>
        <p:spPr bwMode="auto">
          <a:xfrm>
            <a:off x="5486376" y="2590822"/>
            <a:ext cx="1828752" cy="1801779"/>
          </a:xfrm>
          <a:prstGeom prst="rect">
            <a:avLst/>
          </a:prstGeom>
          <a:noFill/>
          <a:ln w="9525">
            <a:noFill/>
            <a:miter lim="800000"/>
            <a:headEnd/>
            <a:tailEnd/>
          </a:ln>
        </p:spPr>
      </p:pic>
      <p:pic>
        <p:nvPicPr>
          <p:cNvPr id="179204" name="Picture 4" descr="g0334"/>
          <p:cNvPicPr>
            <a:picLocks noChangeAspect="1" noChangeArrowheads="1"/>
          </p:cNvPicPr>
          <p:nvPr/>
        </p:nvPicPr>
        <p:blipFill>
          <a:blip r:embed="rId4" cstate="print"/>
          <a:srcRect/>
          <a:stretch>
            <a:fillRect/>
          </a:stretch>
        </p:blipFill>
        <p:spPr bwMode="auto">
          <a:xfrm>
            <a:off x="7010336" y="4267178"/>
            <a:ext cx="1828752" cy="1962816"/>
          </a:xfrm>
          <a:prstGeom prst="rect">
            <a:avLst/>
          </a:prstGeom>
          <a:noFill/>
          <a:ln w="9525">
            <a:noFill/>
            <a:miter lim="800000"/>
            <a:headEnd/>
            <a:tailEnd/>
          </a:ln>
        </p:spPr>
      </p:pic>
      <p:pic>
        <p:nvPicPr>
          <p:cNvPr id="179205" name="Picture 5"/>
          <p:cNvPicPr>
            <a:picLocks noChangeAspect="1" noChangeArrowheads="1"/>
          </p:cNvPicPr>
          <p:nvPr/>
        </p:nvPicPr>
        <p:blipFill>
          <a:blip r:embed="rId5" cstate="print"/>
          <a:srcRect/>
          <a:stretch>
            <a:fillRect/>
          </a:stretch>
        </p:blipFill>
        <p:spPr bwMode="auto">
          <a:xfrm>
            <a:off x="1524080" y="4038584"/>
            <a:ext cx="1219168" cy="368460"/>
          </a:xfrm>
          <a:prstGeom prst="rect">
            <a:avLst/>
          </a:prstGeom>
          <a:noFill/>
          <a:ln w="9525">
            <a:noFill/>
            <a:miter lim="800000"/>
            <a:headEnd/>
            <a:tailEnd/>
          </a:ln>
        </p:spPr>
      </p:pic>
      <p:pic>
        <p:nvPicPr>
          <p:cNvPr id="179206" name="Picture 6"/>
          <p:cNvPicPr>
            <a:picLocks noChangeAspect="1" noChangeArrowheads="1"/>
          </p:cNvPicPr>
          <p:nvPr/>
        </p:nvPicPr>
        <p:blipFill>
          <a:blip r:embed="rId6" cstate="print"/>
          <a:srcRect/>
          <a:stretch>
            <a:fillRect/>
          </a:stretch>
        </p:blipFill>
        <p:spPr bwMode="auto">
          <a:xfrm>
            <a:off x="1524080" y="4559440"/>
            <a:ext cx="2057346" cy="400781"/>
          </a:xfrm>
          <a:prstGeom prst="rect">
            <a:avLst/>
          </a:prstGeom>
          <a:noFill/>
          <a:ln w="9525">
            <a:noFill/>
            <a:miter lim="800000"/>
            <a:headEnd/>
            <a:tailEnd/>
          </a:ln>
        </p:spPr>
      </p:pic>
      <p:pic>
        <p:nvPicPr>
          <p:cNvPr id="179207" name="Picture 7"/>
          <p:cNvPicPr>
            <a:picLocks noChangeAspect="1" noChangeArrowheads="1"/>
          </p:cNvPicPr>
          <p:nvPr/>
        </p:nvPicPr>
        <p:blipFill>
          <a:blip r:embed="rId7" cstate="print"/>
          <a:srcRect/>
          <a:stretch>
            <a:fillRect/>
          </a:stretch>
        </p:blipFill>
        <p:spPr bwMode="auto">
          <a:xfrm>
            <a:off x="1524080" y="5161249"/>
            <a:ext cx="4190890" cy="388765"/>
          </a:xfrm>
          <a:prstGeom prst="rect">
            <a:avLst/>
          </a:prstGeom>
          <a:noFill/>
          <a:ln w="9525">
            <a:noFill/>
            <a:miter lim="800000"/>
            <a:headEnd/>
            <a:tailEnd/>
          </a:ln>
        </p:spPr>
      </p:pic>
      <p:sp>
        <p:nvSpPr>
          <p:cNvPr id="19" name="矩形 18"/>
          <p:cNvSpPr/>
          <p:nvPr/>
        </p:nvSpPr>
        <p:spPr>
          <a:xfrm>
            <a:off x="7300535" y="3048010"/>
            <a:ext cx="1467068"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）波形图</a:t>
            </a:r>
            <a:endParaRPr lang="zh-CN" altLang="en-US" sz="1800" dirty="0"/>
          </a:p>
        </p:txBody>
      </p:sp>
      <p:sp>
        <p:nvSpPr>
          <p:cNvPr id="20" name="矩形 19"/>
          <p:cNvSpPr/>
          <p:nvPr/>
        </p:nvSpPr>
        <p:spPr>
          <a:xfrm>
            <a:off x="5395585" y="6019732"/>
            <a:ext cx="1467068"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）矢量图</a:t>
            </a:r>
            <a:endParaRPr lang="zh-CN" altLang="en-US" sz="18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3.8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三相交流电的产生及三相电源的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idx="1"/>
          </p:nvPr>
        </p:nvSpPr>
        <p:spPr>
          <a:xfrm>
            <a:off x="990600" y="1828842"/>
            <a:ext cx="7315200" cy="3870325"/>
          </a:xfrm>
        </p:spPr>
        <p:txBody>
          <a:bodyPr/>
          <a:lstStyle/>
          <a:p>
            <a:r>
              <a:rPr lang="en-US" altLang="zh-CN" sz="2000" dirty="0" smtClean="0"/>
              <a:t>2. </a:t>
            </a:r>
            <a:r>
              <a:rPr lang="zh-CN" altLang="zh-CN" sz="2000" dirty="0" smtClean="0"/>
              <a:t>三相交流电压与</a:t>
            </a:r>
            <a:r>
              <a:rPr lang="zh-CN" altLang="zh-CN" sz="2000" dirty="0" smtClean="0"/>
              <a:t>相序</a:t>
            </a:r>
            <a:endParaRPr lang="en-US" altLang="zh-CN" sz="2000" dirty="0" smtClean="0"/>
          </a:p>
          <a:p>
            <a:r>
              <a:rPr lang="zh-CN" altLang="zh-CN" sz="2000" dirty="0" smtClean="0"/>
              <a:t>（</a:t>
            </a:r>
            <a:r>
              <a:rPr lang="en-US" altLang="zh-CN" sz="2000" dirty="0" smtClean="0"/>
              <a:t>2</a:t>
            </a:r>
            <a:r>
              <a:rPr lang="zh-CN" altLang="zh-CN" sz="2000" dirty="0" smtClean="0"/>
              <a:t>）相序</a:t>
            </a:r>
            <a:r>
              <a:rPr lang="en-US" altLang="zh-CN" sz="2000" dirty="0" smtClean="0"/>
              <a:t>  </a:t>
            </a:r>
            <a:r>
              <a:rPr lang="zh-CN" altLang="zh-CN" sz="2000" dirty="0" smtClean="0"/>
              <a:t>取一相为参考，把</a:t>
            </a:r>
            <a:r>
              <a:rPr lang="en-US" altLang="zh-CN" sz="2000" dirty="0" smtClean="0"/>
              <a:t>3</a:t>
            </a:r>
            <a:r>
              <a:rPr lang="zh-CN" altLang="zh-CN" sz="2000" dirty="0" smtClean="0"/>
              <a:t>个电压到达正的最大值的先后次序称为“相序”。习惯上选</a:t>
            </a:r>
            <a:r>
              <a:rPr lang="en-US" altLang="zh-CN" sz="2000" dirty="0" smtClean="0"/>
              <a:t>U</a:t>
            </a:r>
            <a:r>
              <a:rPr lang="zh-CN" altLang="zh-CN" sz="2000" dirty="0" smtClean="0"/>
              <a:t>相为参考，</a:t>
            </a:r>
            <a:r>
              <a:rPr lang="en-US" altLang="zh-CN" sz="2000" dirty="0" smtClean="0"/>
              <a:t>V</a:t>
            </a:r>
            <a:r>
              <a:rPr lang="zh-CN" altLang="zh-CN" sz="2000" dirty="0" smtClean="0"/>
              <a:t>相落后</a:t>
            </a:r>
            <a:r>
              <a:rPr lang="en-US" altLang="zh-CN" sz="2000" dirty="0" smtClean="0"/>
              <a:t>U</a:t>
            </a:r>
            <a:r>
              <a:rPr lang="zh-CN" altLang="zh-CN" sz="2000" dirty="0" smtClean="0"/>
              <a:t>相</a:t>
            </a:r>
            <a:r>
              <a:rPr lang="en-US" altLang="zh-CN" sz="2000" dirty="0" smtClean="0"/>
              <a:t>120</a:t>
            </a:r>
            <a:r>
              <a:rPr lang="en-US" altLang="zh-CN" sz="2000" baseline="30000" dirty="0" smtClean="0"/>
              <a:t>o</a:t>
            </a:r>
            <a:r>
              <a:rPr lang="zh-CN" altLang="zh-CN" sz="2000" dirty="0" smtClean="0"/>
              <a:t>，</a:t>
            </a:r>
            <a:r>
              <a:rPr lang="en-US" altLang="zh-CN" sz="2000" dirty="0" smtClean="0"/>
              <a:t>W</a:t>
            </a:r>
            <a:r>
              <a:rPr lang="zh-CN" altLang="zh-CN" sz="2000" dirty="0" smtClean="0"/>
              <a:t>相又落后</a:t>
            </a:r>
            <a:r>
              <a:rPr lang="en-US" altLang="zh-CN" sz="2000" dirty="0" smtClean="0"/>
              <a:t>V</a:t>
            </a:r>
            <a:r>
              <a:rPr lang="zh-CN" altLang="zh-CN" sz="2000" dirty="0" smtClean="0"/>
              <a:t>相</a:t>
            </a:r>
            <a:r>
              <a:rPr lang="en-US" altLang="zh-CN" sz="2000" dirty="0" smtClean="0"/>
              <a:t>120</a:t>
            </a:r>
            <a:r>
              <a:rPr lang="en-US" altLang="zh-CN" sz="2000" baseline="30000" dirty="0" smtClean="0"/>
              <a:t>o</a:t>
            </a:r>
            <a:r>
              <a:rPr lang="zh-CN" altLang="zh-CN" sz="2000" dirty="0" smtClean="0"/>
              <a:t>，相序为</a:t>
            </a:r>
            <a:r>
              <a:rPr lang="en-US" altLang="zh-CN" sz="2000" dirty="0" smtClean="0"/>
              <a:t>U</a:t>
            </a:r>
            <a:r>
              <a:rPr lang="zh-CN" altLang="zh-CN" sz="2000" dirty="0" smtClean="0"/>
              <a:t>→</a:t>
            </a:r>
            <a:r>
              <a:rPr lang="en-US" altLang="zh-CN" sz="2000" dirty="0" smtClean="0"/>
              <a:t>V</a:t>
            </a:r>
            <a:r>
              <a:rPr lang="zh-CN" altLang="zh-CN" sz="2000" dirty="0" smtClean="0"/>
              <a:t>→</a:t>
            </a:r>
            <a:r>
              <a:rPr lang="en-US" altLang="zh-CN" sz="2000" dirty="0" smtClean="0"/>
              <a:t>W</a:t>
            </a:r>
            <a:r>
              <a:rPr lang="zh-CN" altLang="zh-CN" sz="2000" dirty="0" smtClean="0"/>
              <a:t>，称为正相序；如将</a:t>
            </a:r>
            <a:r>
              <a:rPr lang="en-US" altLang="zh-CN" sz="2000" dirty="0" smtClean="0"/>
              <a:t>V</a:t>
            </a:r>
            <a:r>
              <a:rPr lang="zh-CN" altLang="zh-CN" sz="2000" dirty="0" smtClean="0"/>
              <a:t>、</a:t>
            </a:r>
            <a:r>
              <a:rPr lang="en-US" altLang="zh-CN" sz="2000" dirty="0" smtClean="0"/>
              <a:t>W</a:t>
            </a:r>
            <a:r>
              <a:rPr lang="zh-CN" altLang="zh-CN" sz="2000" dirty="0" smtClean="0"/>
              <a:t>的位置对调，相序为</a:t>
            </a:r>
            <a:r>
              <a:rPr lang="en-US" altLang="zh-CN" sz="2000" dirty="0" smtClean="0"/>
              <a:t>U</a:t>
            </a:r>
            <a:r>
              <a:rPr lang="zh-CN" altLang="zh-CN" sz="2000" dirty="0" smtClean="0"/>
              <a:t>→</a:t>
            </a:r>
            <a:r>
              <a:rPr lang="en-US" altLang="zh-CN" sz="2000" dirty="0" smtClean="0"/>
              <a:t>W</a:t>
            </a:r>
            <a:r>
              <a:rPr lang="zh-CN" altLang="zh-CN" sz="2000" dirty="0" smtClean="0"/>
              <a:t>→</a:t>
            </a:r>
            <a:r>
              <a:rPr lang="en-US" altLang="zh-CN" sz="2000" dirty="0" smtClean="0"/>
              <a:t>V</a:t>
            </a:r>
            <a:r>
              <a:rPr lang="zh-CN" altLang="zh-CN" sz="2000" dirty="0" smtClean="0"/>
              <a:t>，则称为逆相序。在电路分析中，一般都是按正相序来分析。</a:t>
            </a:r>
            <a:endParaRPr lang="zh-CN" altLang="zh-CN" sz="20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3.8.3 </a:t>
            </a:r>
            <a:r>
              <a:rPr lang="zh-CN" altLang="zh-CN" sz="2400" dirty="0" smtClean="0">
                <a:latin typeface="微软雅黑" pitchFamily="34" charset="-122"/>
                <a:ea typeface="微软雅黑" pitchFamily="34" charset="-122"/>
                <a:cs typeface="+mn-cs"/>
              </a:rPr>
              <a:t>三相电源的星形（</a:t>
            </a:r>
            <a:r>
              <a:rPr lang="en-US" altLang="zh-CN" sz="2400" dirty="0" smtClean="0">
                <a:latin typeface="微软雅黑" pitchFamily="34" charset="-122"/>
                <a:ea typeface="微软雅黑" pitchFamily="34" charset="-122"/>
                <a:cs typeface="+mn-cs"/>
              </a:rPr>
              <a:t>Y</a:t>
            </a:r>
            <a:r>
              <a:rPr lang="zh-CN" altLang="zh-CN" sz="2400" dirty="0" smtClean="0">
                <a:latin typeface="微软雅黑" pitchFamily="34" charset="-122"/>
                <a:ea typeface="微软雅黑" pitchFamily="34" charset="-122"/>
                <a:cs typeface="+mn-cs"/>
              </a:rPr>
              <a:t>）连接与线</a:t>
            </a:r>
            <a:r>
              <a:rPr lang="zh-CN" altLang="zh-CN" sz="2400" dirty="0" smtClean="0">
                <a:latin typeface="微软雅黑" pitchFamily="34" charset="-122"/>
                <a:ea typeface="微软雅黑" pitchFamily="34" charset="-122"/>
                <a:cs typeface="+mn-cs"/>
              </a:rPr>
              <a:t>相电压</a:t>
            </a:r>
            <a:endParaRPr lang="zh-CN" altLang="en-US" sz="24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3.8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三相交流电的产生及三相电源的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idx="1"/>
          </p:nvPr>
        </p:nvSpPr>
        <p:spPr/>
        <p:txBody>
          <a:bodyPr/>
          <a:lstStyle/>
          <a:p>
            <a:r>
              <a:rPr lang="en-US" altLang="zh-CN" sz="2000" dirty="0" smtClean="0"/>
              <a:t>1. </a:t>
            </a:r>
            <a:r>
              <a:rPr lang="zh-CN" altLang="zh-CN" sz="2000" dirty="0" smtClean="0"/>
              <a:t>三相电源的星形连接</a:t>
            </a:r>
          </a:p>
          <a:p>
            <a:r>
              <a:rPr lang="zh-CN" altLang="zh-CN" sz="2000" dirty="0" smtClean="0"/>
              <a:t>三相电源因为有</a:t>
            </a:r>
            <a:r>
              <a:rPr lang="en-US" altLang="zh-CN" sz="2000" dirty="0" smtClean="0"/>
              <a:t>3</a:t>
            </a:r>
            <a:r>
              <a:rPr lang="zh-CN" altLang="zh-CN" sz="2000" dirty="0" smtClean="0"/>
              <a:t>相绕组、</a:t>
            </a:r>
            <a:r>
              <a:rPr lang="en-US" altLang="zh-CN" sz="2000" dirty="0" smtClean="0"/>
              <a:t>6</a:t>
            </a:r>
            <a:r>
              <a:rPr lang="zh-CN" altLang="zh-CN" sz="2000" dirty="0" smtClean="0"/>
              <a:t>个端点，</a:t>
            </a:r>
            <a:r>
              <a:rPr lang="en-US" altLang="zh-CN" sz="2000" dirty="0" smtClean="0"/>
              <a:t>6</a:t>
            </a:r>
            <a:r>
              <a:rPr lang="zh-CN" altLang="zh-CN" sz="2000" dirty="0" smtClean="0"/>
              <a:t>个端点的连接方法不同，效果不同。</a:t>
            </a:r>
            <a:endParaRPr lang="zh-CN" altLang="en-US" sz="2000" dirty="0"/>
          </a:p>
        </p:txBody>
      </p:sp>
      <p:pic>
        <p:nvPicPr>
          <p:cNvPr id="180226" name="Picture 2" descr="g0335"/>
          <p:cNvPicPr>
            <a:picLocks noChangeAspect="1" noChangeArrowheads="1"/>
          </p:cNvPicPr>
          <p:nvPr/>
        </p:nvPicPr>
        <p:blipFill>
          <a:blip r:embed="rId3" cstate="print"/>
          <a:srcRect/>
          <a:stretch>
            <a:fillRect/>
          </a:stretch>
        </p:blipFill>
        <p:spPr bwMode="auto">
          <a:xfrm>
            <a:off x="1371684" y="4114782"/>
            <a:ext cx="3200316" cy="1638258"/>
          </a:xfrm>
          <a:prstGeom prst="rect">
            <a:avLst/>
          </a:prstGeom>
          <a:noFill/>
          <a:ln w="9525">
            <a:noFill/>
            <a:miter lim="800000"/>
            <a:headEnd/>
            <a:tailEnd/>
          </a:ln>
        </p:spPr>
      </p:pic>
      <p:sp>
        <p:nvSpPr>
          <p:cNvPr id="180227" name="Rectangle 3"/>
          <p:cNvSpPr>
            <a:spLocks noChangeArrowheads="1"/>
          </p:cNvSpPr>
          <p:nvPr/>
        </p:nvSpPr>
        <p:spPr bwMode="auto">
          <a:xfrm>
            <a:off x="1752674" y="6019732"/>
            <a:ext cx="2590732" cy="36933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）三个绕组互不相连</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180228" name="Picture 4" descr="g0336a"/>
          <p:cNvPicPr>
            <a:picLocks noChangeAspect="1" noChangeArrowheads="1"/>
          </p:cNvPicPr>
          <p:nvPr/>
        </p:nvPicPr>
        <p:blipFill>
          <a:blip r:embed="rId4" cstate="print"/>
          <a:srcRect/>
          <a:stretch>
            <a:fillRect/>
          </a:stretch>
        </p:blipFill>
        <p:spPr bwMode="auto">
          <a:xfrm>
            <a:off x="5257782" y="4038584"/>
            <a:ext cx="2708166" cy="1600158"/>
          </a:xfrm>
          <a:prstGeom prst="rect">
            <a:avLst/>
          </a:prstGeom>
          <a:noFill/>
          <a:ln w="9525">
            <a:noFill/>
            <a:miter lim="800000"/>
            <a:headEnd/>
            <a:tailEnd/>
          </a:ln>
        </p:spPr>
      </p:pic>
      <p:sp>
        <p:nvSpPr>
          <p:cNvPr id="13" name="Rectangle 3"/>
          <p:cNvSpPr>
            <a:spLocks noChangeArrowheads="1"/>
          </p:cNvSpPr>
          <p:nvPr/>
        </p:nvSpPr>
        <p:spPr bwMode="auto">
          <a:xfrm>
            <a:off x="5410178" y="6031389"/>
            <a:ext cx="2666930" cy="36933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algn="l"/>
            <a:r>
              <a:rPr lang="zh-CN" altLang="zh-CN" sz="1800" dirty="0" smtClean="0">
                <a:solidFill>
                  <a:schemeClr val="tx1"/>
                </a:solidFill>
              </a:rPr>
              <a:t>（</a:t>
            </a:r>
            <a:r>
              <a:rPr lang="en-US" altLang="zh-CN" sz="1800" dirty="0" smtClean="0">
                <a:solidFill>
                  <a:schemeClr val="tx1"/>
                </a:solidFill>
              </a:rPr>
              <a:t>2</a:t>
            </a:r>
            <a:r>
              <a:rPr lang="zh-CN" altLang="zh-CN" sz="1800" dirty="0" smtClean="0">
                <a:solidFill>
                  <a:schemeClr val="tx1"/>
                </a:solidFill>
              </a:rPr>
              <a:t>）三个绕组星型联接</a:t>
            </a:r>
            <a:endParaRPr lang="zh-CN" altLang="zh-CN" sz="1800"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3.2.2 </a:t>
            </a:r>
            <a:r>
              <a:rPr lang="zh-CN" altLang="zh-CN" sz="3200" dirty="0" smtClean="0">
                <a:latin typeface="微软雅黑" pitchFamily="34" charset="-122"/>
                <a:ea typeface="微软雅黑" pitchFamily="34" charset="-122"/>
                <a:cs typeface="+mn-cs"/>
              </a:rPr>
              <a:t>相位与相位差</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正弦交流电的基本物理量</a:t>
            </a:r>
          </a:p>
        </p:txBody>
      </p:sp>
      <p:graphicFrame>
        <p:nvGraphicFramePr>
          <p:cNvPr id="7" name="内容占位符 6"/>
          <p:cNvGraphicFramePr>
            <a:graphicFrameLocks noGrp="1"/>
          </p:cNvGraphicFramePr>
          <p:nvPr>
            <p:ph idx="1"/>
          </p:nvPr>
        </p:nvGraphicFramePr>
        <p:xfrm>
          <a:off x="990694" y="2971812"/>
          <a:ext cx="7467600" cy="303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bwMode="auto">
          <a:xfrm>
            <a:off x="5838303" y="3038583"/>
            <a:ext cx="2971722" cy="2447763"/>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3.8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三相交流电的产生及三相电源的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9" name="内容占位符 8"/>
          <p:cNvSpPr>
            <a:spLocks noGrp="1"/>
          </p:cNvSpPr>
          <p:nvPr>
            <p:ph idx="1"/>
          </p:nvPr>
        </p:nvSpPr>
        <p:spPr>
          <a:xfrm>
            <a:off x="990600" y="1981238"/>
            <a:ext cx="7315200" cy="3870325"/>
          </a:xfrm>
        </p:spPr>
        <p:txBody>
          <a:bodyPr/>
          <a:lstStyle/>
          <a:p>
            <a:r>
              <a:rPr lang="en-US" altLang="zh-CN" sz="2000" dirty="0" smtClean="0"/>
              <a:t>2</a:t>
            </a:r>
            <a:r>
              <a:rPr lang="zh-CN" altLang="zh-CN" sz="2000" dirty="0" smtClean="0"/>
              <a:t>．</a:t>
            </a:r>
            <a:r>
              <a:rPr lang="zh-CN" altLang="zh-CN" sz="2000" dirty="0" smtClean="0"/>
              <a:t>线电压</a:t>
            </a:r>
            <a:r>
              <a:rPr lang="zh-CN" altLang="zh-CN" sz="2000" dirty="0" smtClean="0"/>
              <a:t>和</a:t>
            </a:r>
            <a:r>
              <a:rPr lang="zh-CN" altLang="zh-CN" sz="2000" dirty="0" smtClean="0"/>
              <a:t>相电压</a:t>
            </a:r>
            <a:endParaRPr lang="en-US" altLang="zh-CN" sz="2000" dirty="0" smtClean="0"/>
          </a:p>
          <a:p>
            <a:r>
              <a:rPr lang="zh-CN" altLang="zh-CN" sz="2000" dirty="0" smtClean="0"/>
              <a:t>根据基尔霍夫电压定律，沿着三个自然回路（自然网孔）列出三个独立方程</a:t>
            </a:r>
            <a:r>
              <a:rPr lang="zh-CN" altLang="zh-CN" sz="2000" dirty="0" smtClean="0"/>
              <a:t>：</a:t>
            </a:r>
            <a:endParaRPr lang="en-US" altLang="zh-CN" sz="2000" dirty="0" smtClean="0"/>
          </a:p>
          <a:p>
            <a:pPr>
              <a:buNone/>
            </a:pPr>
            <a:r>
              <a:rPr lang="zh-CN" altLang="en-US" sz="2000" i="1" dirty="0" smtClean="0"/>
              <a:t>　</a:t>
            </a:r>
            <a:r>
              <a:rPr lang="zh-CN" altLang="en-US" sz="2000" i="1" dirty="0" smtClean="0"/>
              <a:t>　</a:t>
            </a:r>
            <a:r>
              <a:rPr lang="en-US" altLang="zh-CN" sz="2000" i="1" dirty="0" err="1" smtClean="0"/>
              <a:t>u</a:t>
            </a:r>
            <a:r>
              <a:rPr lang="en-US" altLang="zh-CN" sz="2000" baseline="-25000" dirty="0" err="1" smtClean="0"/>
              <a:t>UV</a:t>
            </a:r>
            <a:r>
              <a:rPr lang="en-US" altLang="zh-CN" sz="2000" dirty="0" smtClean="0"/>
              <a:t> </a:t>
            </a:r>
            <a:r>
              <a:rPr lang="en-US" altLang="zh-CN" sz="2000" dirty="0" smtClean="0"/>
              <a:t>= </a:t>
            </a:r>
            <a:r>
              <a:rPr lang="en-US" altLang="zh-CN" sz="2000" i="1" dirty="0" err="1" smtClean="0"/>
              <a:t>u</a:t>
            </a:r>
            <a:r>
              <a:rPr lang="en-US" altLang="zh-CN" sz="2000" baseline="-25000" dirty="0" err="1" smtClean="0"/>
              <a:t>U</a:t>
            </a:r>
            <a:r>
              <a:rPr lang="zh-CN" altLang="zh-CN" sz="2000" dirty="0" smtClean="0"/>
              <a:t>－</a:t>
            </a:r>
            <a:r>
              <a:rPr lang="en-US" altLang="zh-CN" sz="2000" i="1" dirty="0" err="1" smtClean="0"/>
              <a:t>u</a:t>
            </a:r>
            <a:r>
              <a:rPr lang="en-US" altLang="zh-CN" sz="2000" baseline="-25000" dirty="0" err="1" smtClean="0"/>
              <a:t>V</a:t>
            </a:r>
            <a:endParaRPr lang="zh-CN" altLang="zh-CN" sz="2000" dirty="0" smtClean="0"/>
          </a:p>
          <a:p>
            <a:pPr>
              <a:buNone/>
            </a:pPr>
            <a:r>
              <a:rPr lang="zh-CN" altLang="en-US" sz="2000" i="1" dirty="0" smtClean="0"/>
              <a:t>　　</a:t>
            </a:r>
            <a:r>
              <a:rPr lang="en-US" altLang="zh-CN" sz="2000" i="1" dirty="0" err="1" smtClean="0"/>
              <a:t>u</a:t>
            </a:r>
            <a:r>
              <a:rPr lang="en-US" altLang="zh-CN" sz="2000" baseline="-25000" dirty="0" err="1" smtClean="0"/>
              <a:t>VW</a:t>
            </a:r>
            <a:r>
              <a:rPr lang="en-US" altLang="zh-CN" sz="2000" dirty="0" smtClean="0"/>
              <a:t> </a:t>
            </a:r>
            <a:r>
              <a:rPr lang="en-US" altLang="zh-CN" sz="2000" dirty="0" smtClean="0"/>
              <a:t>= </a:t>
            </a:r>
            <a:r>
              <a:rPr lang="en-US" altLang="zh-CN" sz="2000" i="1" dirty="0" err="1" smtClean="0"/>
              <a:t>u</a:t>
            </a:r>
            <a:r>
              <a:rPr lang="en-US" altLang="zh-CN" sz="2000" baseline="-25000" dirty="0" err="1" smtClean="0"/>
              <a:t>v</a:t>
            </a:r>
            <a:r>
              <a:rPr lang="zh-CN" altLang="zh-CN" sz="2000" dirty="0" smtClean="0"/>
              <a:t>－</a:t>
            </a:r>
            <a:r>
              <a:rPr lang="en-US" altLang="zh-CN" sz="2000" i="1" dirty="0" err="1" smtClean="0"/>
              <a:t>u</a:t>
            </a:r>
            <a:r>
              <a:rPr lang="en-US" altLang="zh-CN" sz="2000" baseline="-25000" dirty="0" err="1" smtClean="0"/>
              <a:t>W</a:t>
            </a:r>
            <a:r>
              <a:rPr lang="en-US" altLang="zh-CN" sz="2000" baseline="-25000" dirty="0" smtClean="0"/>
              <a:t>                          </a:t>
            </a:r>
            <a:r>
              <a:rPr lang="en-US" altLang="zh-CN" sz="2000" dirty="0" smtClean="0"/>
              <a:t>      </a:t>
            </a:r>
            <a:endParaRPr lang="zh-CN" altLang="zh-CN" sz="2000" dirty="0" smtClean="0"/>
          </a:p>
          <a:p>
            <a:pPr>
              <a:buNone/>
            </a:pPr>
            <a:r>
              <a:rPr lang="zh-CN" altLang="en-US" sz="2000" i="1" dirty="0" smtClean="0"/>
              <a:t>　　</a:t>
            </a:r>
            <a:r>
              <a:rPr lang="en-US" altLang="zh-CN" sz="2000" i="1" dirty="0" err="1" smtClean="0"/>
              <a:t>u</a:t>
            </a:r>
            <a:r>
              <a:rPr lang="en-US" altLang="zh-CN" sz="2000" baseline="-25000" dirty="0" err="1" smtClean="0"/>
              <a:t>WU</a:t>
            </a:r>
            <a:r>
              <a:rPr lang="en-US" altLang="zh-CN" sz="2000" dirty="0" smtClean="0"/>
              <a:t> </a:t>
            </a:r>
            <a:r>
              <a:rPr lang="en-US" altLang="zh-CN" sz="2000" dirty="0" smtClean="0"/>
              <a:t>= </a:t>
            </a:r>
            <a:r>
              <a:rPr lang="en-US" altLang="zh-CN" sz="2000" i="1" dirty="0" err="1" smtClean="0"/>
              <a:t>u</a:t>
            </a:r>
            <a:r>
              <a:rPr lang="en-US" altLang="zh-CN" sz="2000" baseline="-25000" dirty="0" err="1" smtClean="0"/>
              <a:t>W</a:t>
            </a:r>
            <a:r>
              <a:rPr lang="zh-CN" altLang="zh-CN" sz="2000" dirty="0" smtClean="0"/>
              <a:t>－</a:t>
            </a:r>
            <a:r>
              <a:rPr lang="en-US" altLang="zh-CN" sz="2000" i="1" dirty="0" err="1" smtClean="0"/>
              <a:t>u</a:t>
            </a:r>
            <a:r>
              <a:rPr lang="en-US" altLang="zh-CN" sz="2000" baseline="-25000" dirty="0" err="1" smtClean="0"/>
              <a:t>U</a:t>
            </a:r>
            <a:endParaRPr lang="en-US" altLang="zh-CN" sz="2000" baseline="-25000" dirty="0" smtClean="0"/>
          </a:p>
          <a:p>
            <a:endParaRPr lang="en-US" altLang="zh-CN" sz="2000" baseline="-25000" dirty="0" smtClean="0"/>
          </a:p>
          <a:p>
            <a:r>
              <a:rPr lang="zh-CN" altLang="zh-CN" sz="2000" dirty="0" smtClean="0"/>
              <a:t>将电压的瞬时值用相量表示，表达式为</a:t>
            </a:r>
          </a:p>
          <a:p>
            <a:endParaRPr lang="zh-CN" altLang="zh-CN" sz="2000" dirty="0" smtClean="0"/>
          </a:p>
          <a:p>
            <a:endParaRPr lang="zh-CN" altLang="zh-CN" sz="2000" dirty="0"/>
          </a:p>
        </p:txBody>
      </p:sp>
      <p:sp>
        <p:nvSpPr>
          <p:cNvPr id="14" name="左大括号 13"/>
          <p:cNvSpPr/>
          <p:nvPr/>
        </p:nvSpPr>
        <p:spPr bwMode="auto">
          <a:xfrm>
            <a:off x="1219288" y="3124208"/>
            <a:ext cx="228594" cy="1066772"/>
          </a:xfrm>
          <a:prstGeom prst="leftBrace">
            <a:avLst>
              <a:gd name="adj1" fmla="val 15757"/>
              <a:gd name="adj2" fmla="val 50000"/>
            </a:avLst>
          </a:prstGeom>
          <a:ln>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pic>
        <p:nvPicPr>
          <p:cNvPr id="211970" name="Picture 2"/>
          <p:cNvPicPr>
            <a:picLocks noChangeAspect="1" noChangeArrowheads="1"/>
          </p:cNvPicPr>
          <p:nvPr/>
        </p:nvPicPr>
        <p:blipFill>
          <a:blip r:embed="rId3" cstate="print"/>
          <a:srcRect/>
          <a:stretch>
            <a:fillRect/>
          </a:stretch>
        </p:blipFill>
        <p:spPr bwMode="auto">
          <a:xfrm>
            <a:off x="1600278" y="4800564"/>
            <a:ext cx="2950292" cy="609584"/>
          </a:xfrm>
          <a:prstGeom prst="rect">
            <a:avLst/>
          </a:prstGeom>
          <a:noFill/>
          <a:ln w="9525">
            <a:noFill/>
            <a:miter lim="800000"/>
            <a:headEnd/>
            <a:tailEnd/>
          </a:ln>
        </p:spPr>
      </p:pic>
      <p:pic>
        <p:nvPicPr>
          <p:cNvPr id="211971" name="Picture 3"/>
          <p:cNvPicPr>
            <a:picLocks noChangeAspect="1" noChangeArrowheads="1"/>
          </p:cNvPicPr>
          <p:nvPr/>
        </p:nvPicPr>
        <p:blipFill>
          <a:blip r:embed="rId4" cstate="print"/>
          <a:srcRect/>
          <a:stretch>
            <a:fillRect/>
          </a:stretch>
        </p:blipFill>
        <p:spPr bwMode="auto">
          <a:xfrm>
            <a:off x="1524080" y="5333950"/>
            <a:ext cx="3031252" cy="609584"/>
          </a:xfrm>
          <a:prstGeom prst="rect">
            <a:avLst/>
          </a:prstGeom>
          <a:noFill/>
          <a:ln w="9525">
            <a:noFill/>
            <a:miter lim="800000"/>
            <a:headEnd/>
            <a:tailEnd/>
          </a:ln>
        </p:spPr>
      </p:pic>
      <p:pic>
        <p:nvPicPr>
          <p:cNvPr id="211972" name="Picture 4"/>
          <p:cNvPicPr>
            <a:picLocks noChangeAspect="1" noChangeArrowheads="1"/>
          </p:cNvPicPr>
          <p:nvPr/>
        </p:nvPicPr>
        <p:blipFill>
          <a:blip r:embed="rId5" cstate="print"/>
          <a:srcRect/>
          <a:stretch>
            <a:fillRect/>
          </a:stretch>
        </p:blipFill>
        <p:spPr bwMode="auto">
          <a:xfrm>
            <a:off x="1524080" y="5867336"/>
            <a:ext cx="3043157" cy="609584"/>
          </a:xfrm>
          <a:prstGeom prst="rect">
            <a:avLst/>
          </a:prstGeom>
          <a:noFill/>
          <a:ln w="9525">
            <a:noFill/>
            <a:miter lim="800000"/>
            <a:headEnd/>
            <a:tailEnd/>
          </a:ln>
        </p:spPr>
      </p:pic>
      <p:sp>
        <p:nvSpPr>
          <p:cNvPr id="17" name="左大括号 16"/>
          <p:cNvSpPr/>
          <p:nvPr/>
        </p:nvSpPr>
        <p:spPr bwMode="auto">
          <a:xfrm>
            <a:off x="1219288" y="5029158"/>
            <a:ext cx="304792" cy="1371564"/>
          </a:xfrm>
          <a:prstGeom prst="leftBrace">
            <a:avLst>
              <a:gd name="adj1" fmla="val 31428"/>
              <a:gd name="adj2" fmla="val 50000"/>
            </a:avLst>
          </a:prstGeom>
          <a:ln>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pic>
        <p:nvPicPr>
          <p:cNvPr id="211973" name="Picture 5" descr="g0337"/>
          <p:cNvPicPr>
            <a:picLocks noChangeAspect="1" noChangeArrowheads="1"/>
          </p:cNvPicPr>
          <p:nvPr/>
        </p:nvPicPr>
        <p:blipFill>
          <a:blip r:embed="rId6" cstate="print"/>
          <a:srcRect/>
          <a:stretch>
            <a:fillRect/>
          </a:stretch>
        </p:blipFill>
        <p:spPr bwMode="auto">
          <a:xfrm>
            <a:off x="5943564" y="3124208"/>
            <a:ext cx="2770645" cy="2285940"/>
          </a:xfrm>
          <a:prstGeom prst="rect">
            <a:avLst/>
          </a:prstGeom>
          <a:noFill/>
          <a:ln w="9525">
            <a:noFill/>
            <a:miter lim="800000"/>
            <a:headEnd/>
            <a:tailEnd/>
          </a:ln>
        </p:spPr>
      </p:pic>
      <p:sp>
        <p:nvSpPr>
          <p:cNvPr id="20" name="矩形 19"/>
          <p:cNvSpPr/>
          <p:nvPr/>
        </p:nvSpPr>
        <p:spPr>
          <a:xfrm>
            <a:off x="6973356" y="5714940"/>
            <a:ext cx="877163" cy="369332"/>
          </a:xfrm>
          <a:prstGeom prst="rect">
            <a:avLst/>
          </a:prstGeom>
        </p:spPr>
        <p:txBody>
          <a:bodyPr wrap="none">
            <a:spAutoFit/>
          </a:bodyPr>
          <a:lstStyle/>
          <a:p>
            <a:r>
              <a:rPr lang="zh-CN" altLang="zh-CN" sz="1800" dirty="0" smtClean="0"/>
              <a:t>相量图</a:t>
            </a:r>
            <a:endParaRPr lang="zh-CN" altLang="en-US" sz="18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23.jpg"/>
          <p:cNvPicPr>
            <a:picLocks noChangeAspect="1"/>
          </p:cNvPicPr>
          <p:nvPr/>
        </p:nvPicPr>
        <p:blipFill>
          <a:blip r:embed="rId3" cstate="print"/>
          <a:stretch>
            <a:fillRect/>
          </a:stretch>
        </p:blipFill>
        <p:spPr>
          <a:xfrm>
            <a:off x="4495803" y="4349326"/>
            <a:ext cx="3352712" cy="2508673"/>
          </a:xfrm>
          <a:prstGeom prst="rect">
            <a:avLst/>
          </a:prstGeom>
        </p:spPr>
      </p:pic>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3.9.1 </a:t>
            </a:r>
            <a:r>
              <a:rPr lang="zh-CN" altLang="zh-CN" sz="3200" dirty="0" smtClean="0">
                <a:latin typeface="微软雅黑" pitchFamily="34" charset="-122"/>
                <a:ea typeface="微软雅黑" pitchFamily="34" charset="-122"/>
                <a:cs typeface="+mn-cs"/>
              </a:rPr>
              <a:t>三相负载的星形（</a:t>
            </a:r>
            <a:r>
              <a:rPr lang="en-US" altLang="zh-CN" sz="3200" dirty="0" smtClean="0">
                <a:latin typeface="微软雅黑" pitchFamily="34" charset="-122"/>
                <a:ea typeface="微软雅黑" pitchFamily="34" charset="-122"/>
                <a:cs typeface="+mn-cs"/>
              </a:rPr>
              <a:t>Y</a:t>
            </a:r>
            <a:r>
              <a:rPr lang="zh-CN" altLang="zh-CN" sz="3200" dirty="0" smtClean="0">
                <a:latin typeface="微软雅黑" pitchFamily="34" charset="-122"/>
                <a:ea typeface="微软雅黑" pitchFamily="34" charset="-122"/>
                <a:cs typeface="+mn-cs"/>
              </a:rPr>
              <a:t>）</a:t>
            </a:r>
            <a:r>
              <a:rPr lang="zh-CN" altLang="zh-CN" sz="3200" dirty="0" smtClean="0">
                <a:latin typeface="微软雅黑" pitchFamily="34" charset="-122"/>
                <a:ea typeface="微软雅黑" pitchFamily="34" charset="-122"/>
                <a:cs typeface="+mn-cs"/>
              </a:rPr>
              <a:t>连接</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3.9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三相负载的</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1" name="内容占位符 10"/>
          <p:cNvSpPr>
            <a:spLocks noGrp="1"/>
          </p:cNvSpPr>
          <p:nvPr>
            <p:ph idx="1"/>
          </p:nvPr>
        </p:nvSpPr>
        <p:spPr>
          <a:xfrm>
            <a:off x="990600" y="4724366"/>
            <a:ext cx="2971816" cy="1905034"/>
          </a:xfrm>
        </p:spPr>
        <p:txBody>
          <a:bodyPr/>
          <a:lstStyle/>
          <a:p>
            <a:r>
              <a:rPr lang="zh-CN" altLang="zh-CN" sz="2000" b="1" dirty="0" smtClean="0">
                <a:solidFill>
                  <a:schemeClr val="accent2"/>
                </a:solidFill>
                <a:latin typeface="华文彩云" pitchFamily="2" charset="-122"/>
                <a:ea typeface="华文彩云" pitchFamily="2" charset="-122"/>
              </a:rPr>
              <a:t>电动机</a:t>
            </a:r>
            <a:r>
              <a:rPr lang="zh-CN" altLang="zh-CN" sz="2000" dirty="0" smtClean="0"/>
              <a:t>属于对称负载，三个绕组阻抗、性质相同；家用电器使用电压</a:t>
            </a:r>
            <a:r>
              <a:rPr lang="en-US" altLang="zh-CN" sz="2000" dirty="0" smtClean="0"/>
              <a:t>220V</a:t>
            </a:r>
            <a:r>
              <a:rPr lang="zh-CN" altLang="zh-CN" sz="2000" dirty="0" smtClean="0"/>
              <a:t>，分散在三个相线上，属于不对称负载。</a:t>
            </a:r>
            <a:endParaRPr lang="zh-CN" altLang="en-US" sz="2000" dirty="0"/>
          </a:p>
        </p:txBody>
      </p:sp>
      <p:graphicFrame>
        <p:nvGraphicFramePr>
          <p:cNvPr id="12" name="图示 11"/>
          <p:cNvGraphicFramePr/>
          <p:nvPr/>
        </p:nvGraphicFramePr>
        <p:xfrm>
          <a:off x="1295486" y="2667020"/>
          <a:ext cx="6934018" cy="18287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3.9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三相负载的</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连接</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0" name="内容占位符 9"/>
          <p:cNvSpPr>
            <a:spLocks noGrp="1"/>
          </p:cNvSpPr>
          <p:nvPr>
            <p:ph sz="half" idx="1"/>
          </p:nvPr>
        </p:nvSpPr>
        <p:spPr>
          <a:xfrm>
            <a:off x="990600" y="1752644"/>
            <a:ext cx="3581400" cy="3870325"/>
          </a:xfrm>
        </p:spPr>
        <p:txBody>
          <a:bodyPr/>
          <a:lstStyle/>
          <a:p>
            <a:r>
              <a:rPr lang="en-US" altLang="zh-CN" sz="2000" dirty="0" smtClean="0"/>
              <a:t>1</a:t>
            </a:r>
            <a:r>
              <a:rPr lang="zh-CN" altLang="zh-CN" sz="2000" dirty="0" smtClean="0"/>
              <a:t>．三相不对称负载的星形连接</a:t>
            </a:r>
          </a:p>
          <a:p>
            <a:endParaRPr lang="zh-CN" altLang="en-US" sz="2000" dirty="0"/>
          </a:p>
        </p:txBody>
      </p:sp>
      <p:sp>
        <p:nvSpPr>
          <p:cNvPr id="16" name="内容占位符 15"/>
          <p:cNvSpPr>
            <a:spLocks noGrp="1"/>
          </p:cNvSpPr>
          <p:nvPr>
            <p:ph sz="half" idx="2"/>
          </p:nvPr>
        </p:nvSpPr>
        <p:spPr>
          <a:xfrm>
            <a:off x="4724400" y="1752644"/>
            <a:ext cx="3581400" cy="3870325"/>
          </a:xfrm>
        </p:spPr>
        <p:txBody>
          <a:bodyPr/>
          <a:lstStyle/>
          <a:p>
            <a:r>
              <a:rPr lang="en-US" altLang="zh-CN" sz="2000" dirty="0" smtClean="0"/>
              <a:t>2</a:t>
            </a:r>
            <a:r>
              <a:rPr lang="zh-CN" altLang="zh-CN" sz="2000" dirty="0" smtClean="0"/>
              <a:t>．三相对称负载的星形连接</a:t>
            </a:r>
          </a:p>
          <a:p>
            <a:endParaRPr lang="zh-CN" altLang="en-US" sz="2000" dirty="0"/>
          </a:p>
        </p:txBody>
      </p:sp>
      <p:pic>
        <p:nvPicPr>
          <p:cNvPr id="212994" name="Picture 2" descr="g0339"/>
          <p:cNvPicPr>
            <a:picLocks noChangeAspect="1" noChangeArrowheads="1"/>
          </p:cNvPicPr>
          <p:nvPr/>
        </p:nvPicPr>
        <p:blipFill>
          <a:blip r:embed="rId3" cstate="print"/>
          <a:srcRect/>
          <a:stretch>
            <a:fillRect/>
          </a:stretch>
        </p:blipFill>
        <p:spPr bwMode="auto">
          <a:xfrm>
            <a:off x="762100" y="3200406"/>
            <a:ext cx="3581306" cy="2125258"/>
          </a:xfrm>
          <a:prstGeom prst="rect">
            <a:avLst/>
          </a:prstGeom>
          <a:noFill/>
          <a:ln w="9525">
            <a:noFill/>
            <a:miter lim="800000"/>
            <a:headEnd/>
            <a:tailEnd/>
          </a:ln>
        </p:spPr>
      </p:pic>
      <p:pic>
        <p:nvPicPr>
          <p:cNvPr id="212995" name="Picture 3" descr="g0342"/>
          <p:cNvPicPr>
            <a:picLocks noChangeAspect="1" noChangeArrowheads="1"/>
          </p:cNvPicPr>
          <p:nvPr/>
        </p:nvPicPr>
        <p:blipFill>
          <a:blip r:embed="rId4" cstate="print"/>
          <a:srcRect/>
          <a:stretch>
            <a:fillRect/>
          </a:stretch>
        </p:blipFill>
        <p:spPr bwMode="auto">
          <a:xfrm>
            <a:off x="4800594" y="3124208"/>
            <a:ext cx="3921532" cy="2362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flipH="1">
            <a:off x="5055875" y="4419574"/>
            <a:ext cx="4088005" cy="2438426"/>
          </a:xfrm>
          <a:prstGeom prst="rect">
            <a:avLst/>
          </a:prstGeom>
        </p:spPr>
      </p:pic>
      <p:sp>
        <p:nvSpPr>
          <p:cNvPr id="3" name="内容占位符 2"/>
          <p:cNvSpPr>
            <a:spLocks noGrp="1"/>
          </p:cNvSpPr>
          <p:nvPr>
            <p:ph idx="1"/>
          </p:nvPr>
        </p:nvSpPr>
        <p:spPr>
          <a:xfrm>
            <a:off x="838298" y="1981238"/>
            <a:ext cx="6019642" cy="2895524"/>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zh-CN" altLang="zh-CN" sz="2000" dirty="0" smtClean="0"/>
              <a:t>三相交流电是动力电，是电能的主要供电方式。电压等级的划分为：低于</a:t>
            </a:r>
            <a:r>
              <a:rPr lang="en-US" altLang="zh-CN" sz="2000" dirty="0" smtClean="0"/>
              <a:t>1000V</a:t>
            </a:r>
            <a:r>
              <a:rPr lang="zh-CN" altLang="zh-CN" sz="2000" dirty="0" smtClean="0"/>
              <a:t>的三相交流电称低压三相交流，高于</a:t>
            </a:r>
            <a:r>
              <a:rPr lang="en-US" altLang="zh-CN" sz="2000" dirty="0" smtClean="0"/>
              <a:t>1000V</a:t>
            </a:r>
            <a:r>
              <a:rPr lang="zh-CN" altLang="zh-CN" sz="2000" dirty="0" smtClean="0"/>
              <a:t>、低于</a:t>
            </a:r>
            <a:r>
              <a:rPr lang="en-US" altLang="zh-CN" sz="2000" dirty="0" smtClean="0"/>
              <a:t>10kV</a:t>
            </a:r>
            <a:r>
              <a:rPr lang="zh-CN" altLang="zh-CN" sz="2000" dirty="0" smtClean="0"/>
              <a:t>称中压交流电，高于</a:t>
            </a:r>
            <a:r>
              <a:rPr lang="en-US" altLang="zh-CN" sz="2000" dirty="0" smtClean="0"/>
              <a:t>10kV</a:t>
            </a:r>
            <a:r>
              <a:rPr lang="zh-CN" altLang="zh-CN" sz="2000" dirty="0" smtClean="0"/>
              <a:t>称高压交流电。我国用的低压三相交流电是线电压</a:t>
            </a:r>
            <a:r>
              <a:rPr lang="en-US" altLang="zh-CN" sz="2000" dirty="0" smtClean="0"/>
              <a:t>380V</a:t>
            </a:r>
            <a:r>
              <a:rPr lang="zh-CN" altLang="zh-CN" sz="2000" dirty="0" smtClean="0"/>
              <a:t>，相电压</a:t>
            </a:r>
            <a:r>
              <a:rPr lang="en-US" altLang="zh-CN" sz="2000" dirty="0" smtClean="0"/>
              <a:t>220V</a:t>
            </a:r>
            <a:r>
              <a:rPr lang="zh-CN" altLang="zh-CN" sz="2000" dirty="0" smtClean="0"/>
              <a:t>，频率</a:t>
            </a:r>
            <a:r>
              <a:rPr lang="en-US" altLang="zh-CN" sz="2000" dirty="0" smtClean="0"/>
              <a:t>50Hz</a:t>
            </a:r>
            <a:r>
              <a:rPr lang="zh-CN" altLang="zh-CN" sz="2000" dirty="0" smtClean="0"/>
              <a:t>。在矿山上因输电线较长，低压交流电用线电压</a:t>
            </a:r>
            <a:r>
              <a:rPr lang="en-US" altLang="zh-CN" sz="2000" dirty="0" smtClean="0"/>
              <a:t>660V</a:t>
            </a:r>
            <a:r>
              <a:rPr lang="zh-CN" altLang="zh-CN" sz="2000" dirty="0" smtClean="0"/>
              <a:t>。不同国家，电压、频率均不同。这给电器设备的出口、进口带来了不便。</a:t>
            </a:r>
            <a:endParaRPr lang="zh-CN" altLang="zh-CN" sz="20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a:t>
            </a:r>
            <a:r>
              <a:rPr lang="en-US" altLang="zh-CN" dirty="0" smtClean="0">
                <a:solidFill>
                  <a:schemeClr val="bg1"/>
                </a:solidFill>
                <a:latin typeface="微软雅黑" pitchFamily="34" charset="-122"/>
                <a:ea typeface="微软雅黑" pitchFamily="34" charset="-122"/>
              </a:rPr>
              <a:t>5</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sz="2800" dirty="0" smtClean="0">
                <a:solidFill>
                  <a:schemeClr val="bg1"/>
                </a:solidFill>
                <a:latin typeface="微软雅黑" pitchFamily="34" charset="-122"/>
                <a:ea typeface="微软雅黑" pitchFamily="34" charset="-122"/>
              </a:rPr>
              <a:t>3.9.2  </a:t>
            </a:r>
            <a:r>
              <a:rPr lang="zh-CN" altLang="zh-CN" sz="2800" dirty="0" smtClean="0">
                <a:solidFill>
                  <a:schemeClr val="bg1"/>
                </a:solidFill>
                <a:latin typeface="微软雅黑" pitchFamily="34" charset="-122"/>
                <a:ea typeface="微软雅黑" pitchFamily="34" charset="-122"/>
              </a:rPr>
              <a:t>三相对称负载的三角形（</a:t>
            </a:r>
            <a:r>
              <a:rPr lang="en-US" altLang="zh-CN" sz="2800" dirty="0" smtClean="0">
                <a:solidFill>
                  <a:schemeClr val="bg1"/>
                </a:solidFill>
                <a:latin typeface="微软雅黑" pitchFamily="34" charset="-122"/>
                <a:ea typeface="微软雅黑" pitchFamily="34" charset="-122"/>
              </a:rPr>
              <a:t>D</a:t>
            </a:r>
            <a:r>
              <a:rPr lang="zh-CN" altLang="zh-CN" sz="2800" dirty="0" smtClean="0">
                <a:solidFill>
                  <a:schemeClr val="bg1"/>
                </a:solidFill>
                <a:latin typeface="微软雅黑" pitchFamily="34" charset="-122"/>
                <a:ea typeface="微软雅黑" pitchFamily="34" charset="-122"/>
              </a:rPr>
              <a:t>）连接</a:t>
            </a:r>
          </a:p>
          <a:p>
            <a:pPr indent="266700" algn="l">
              <a:spcAft>
                <a:spcPts val="0"/>
              </a:spcAft>
              <a:buFont typeface="Wingdings" pitchFamily="2" charset="2"/>
              <a:buChar char="l"/>
            </a:pPr>
            <a:r>
              <a:rPr lang="en-US" altLang="zh-CN" sz="2800" dirty="0" smtClean="0">
                <a:solidFill>
                  <a:schemeClr val="bg1"/>
                </a:solidFill>
                <a:latin typeface="微软雅黑" pitchFamily="34" charset="-122"/>
                <a:ea typeface="微软雅黑" pitchFamily="34" charset="-122"/>
              </a:rPr>
              <a:t>3.10 </a:t>
            </a:r>
            <a:r>
              <a:rPr lang="zh-CN" altLang="zh-CN" sz="2800" dirty="0" smtClean="0">
                <a:solidFill>
                  <a:schemeClr val="bg1"/>
                </a:solidFill>
                <a:latin typeface="微软雅黑" pitchFamily="34" charset="-122"/>
                <a:ea typeface="微软雅黑" pitchFamily="34" charset="-122"/>
              </a:rPr>
              <a:t>工程</a:t>
            </a:r>
            <a:r>
              <a:rPr lang="zh-CN" altLang="zh-CN" sz="2800" dirty="0" smtClean="0">
                <a:solidFill>
                  <a:schemeClr val="bg1"/>
                </a:solidFill>
                <a:latin typeface="微软雅黑" pitchFamily="34" charset="-122"/>
                <a:ea typeface="微软雅黑" pitchFamily="34" charset="-122"/>
              </a:rPr>
              <a:t>应用</a:t>
            </a:r>
            <a:endParaRPr lang="en-US" altLang="zh-CN" sz="2800"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sz="2800" dirty="0" smtClean="0">
                <a:solidFill>
                  <a:schemeClr val="bg1"/>
                </a:solidFill>
                <a:latin typeface="微软雅黑" pitchFamily="34" charset="-122"/>
                <a:ea typeface="微软雅黑" pitchFamily="34" charset="-122"/>
              </a:rPr>
              <a:t>3.11 </a:t>
            </a:r>
            <a:r>
              <a:rPr lang="zh-CN" altLang="zh-CN" sz="2800" dirty="0" smtClean="0">
                <a:solidFill>
                  <a:schemeClr val="bg1"/>
                </a:solidFill>
                <a:latin typeface="微软雅黑" pitchFamily="34" charset="-122"/>
                <a:ea typeface="微软雅黑" pitchFamily="34" charset="-122"/>
              </a:rPr>
              <a:t>知识应用</a:t>
            </a:r>
          </a:p>
          <a:p>
            <a:pPr indent="266700" algn="l">
              <a:spcAft>
                <a:spcPts val="0"/>
              </a:spcAft>
              <a:buFont typeface="Wingdings" pitchFamily="2" charset="2"/>
              <a:buChar char="l"/>
            </a:pP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3.9.2  </a:t>
            </a:r>
            <a:r>
              <a:rPr lang="zh-CN" altLang="zh-CN" sz="3200" dirty="0" smtClean="0">
                <a:latin typeface="微软雅黑" pitchFamily="34" charset="-122"/>
                <a:ea typeface="微软雅黑" pitchFamily="34" charset="-122"/>
                <a:cs typeface="+mn-cs"/>
              </a:rPr>
              <a:t>三相负载的三角型连接（</a:t>
            </a:r>
            <a:r>
              <a:rPr lang="en-US" altLang="zh-CN" sz="3200" dirty="0" smtClean="0">
                <a:latin typeface="微软雅黑" pitchFamily="34" charset="-122"/>
                <a:ea typeface="微软雅黑" pitchFamily="34" charset="-122"/>
                <a:cs typeface="+mn-cs"/>
              </a:rPr>
              <a:t>D</a:t>
            </a:r>
            <a:r>
              <a:rPr lang="zh-CN" altLang="zh-CN" sz="3200" dirty="0" smtClean="0">
                <a:latin typeface="微软雅黑" pitchFamily="34" charset="-122"/>
                <a:ea typeface="微软雅黑" pitchFamily="34" charset="-122"/>
                <a:cs typeface="+mn-cs"/>
              </a:rPr>
              <a:t>）</a:t>
            </a:r>
            <a:endParaRPr lang="zh-CN" altLang="en-US" sz="3200" dirty="0">
              <a:latin typeface="微软雅黑" pitchFamily="34" charset="-122"/>
              <a:ea typeface="微软雅黑" pitchFamily="34" charset="-122"/>
              <a:cs typeface="+mn-cs"/>
            </a:endParaRPr>
          </a:p>
        </p:txBody>
      </p:sp>
      <p:sp>
        <p:nvSpPr>
          <p:cNvPr id="16" name="内容占位符 15"/>
          <p:cNvSpPr>
            <a:spLocks noGrp="1"/>
          </p:cNvSpPr>
          <p:nvPr>
            <p:ph idx="1"/>
          </p:nvPr>
        </p:nvSpPr>
        <p:spPr>
          <a:xfrm>
            <a:off x="990600" y="5638742"/>
            <a:ext cx="7315200" cy="838262"/>
          </a:xfrm>
        </p:spPr>
        <p:style>
          <a:lnRef idx="1">
            <a:schemeClr val="dk1"/>
          </a:lnRef>
          <a:fillRef idx="2">
            <a:schemeClr val="dk1"/>
          </a:fillRef>
          <a:effectRef idx="1">
            <a:schemeClr val="dk1"/>
          </a:effectRef>
          <a:fontRef idx="minor">
            <a:schemeClr val="dk1"/>
          </a:fontRef>
        </p:style>
        <p:txBody>
          <a:bodyPr/>
          <a:lstStyle/>
          <a:p>
            <a:pPr>
              <a:buNone/>
            </a:pPr>
            <a:r>
              <a:rPr lang="zh-CN" altLang="en-US" sz="2000" i="1" dirty="0" smtClean="0"/>
              <a:t>　　　　</a:t>
            </a:r>
            <a:r>
              <a:rPr lang="en-US" altLang="zh-CN" sz="2000" i="1" dirty="0" smtClean="0"/>
              <a:t>U</a:t>
            </a:r>
            <a:r>
              <a:rPr lang="en-US" altLang="zh-CN" sz="2000" baseline="-25000" dirty="0" smtClean="0"/>
              <a:t>L </a:t>
            </a:r>
            <a:r>
              <a:rPr lang="en-US" altLang="zh-CN" sz="2000" i="1" dirty="0" smtClean="0"/>
              <a:t>I</a:t>
            </a:r>
            <a:r>
              <a:rPr lang="en-US" altLang="zh-CN" sz="2000" baseline="-25000" dirty="0" smtClean="0"/>
              <a:t>L </a:t>
            </a:r>
            <a:r>
              <a:rPr lang="en-US" altLang="zh-CN" sz="2000" dirty="0" err="1" smtClean="0"/>
              <a:t>cos</a:t>
            </a:r>
            <a:r>
              <a:rPr lang="en-US" altLang="zh-CN" sz="2000" baseline="-25000" dirty="0" smtClean="0"/>
              <a:t> </a:t>
            </a:r>
            <a:r>
              <a:rPr lang="en-US" altLang="zh-CN" sz="2000" i="1" dirty="0" err="1" smtClean="0"/>
              <a:t>φ</a:t>
            </a:r>
            <a:r>
              <a:rPr lang="en-US" altLang="zh-CN" sz="2000" baseline="-25000" dirty="0" err="1" smtClean="0"/>
              <a:t>P</a:t>
            </a:r>
            <a:r>
              <a:rPr lang="zh-CN" altLang="zh-CN" sz="2000" dirty="0" smtClean="0"/>
              <a:t>三相对称负载不论作星形连接还是三角形连接，均可用</a:t>
            </a:r>
            <a:r>
              <a:rPr lang="zh-CN" altLang="zh-CN" sz="2000" dirty="0" smtClean="0"/>
              <a:t>公式</a:t>
            </a:r>
            <a:r>
              <a:rPr lang="zh-CN" altLang="en-US" sz="2000" dirty="0" smtClean="0"/>
              <a:t>此</a:t>
            </a:r>
            <a:r>
              <a:rPr lang="zh-CN" altLang="zh-CN" sz="2000" dirty="0" smtClean="0"/>
              <a:t>来</a:t>
            </a:r>
            <a:r>
              <a:rPr lang="zh-CN" altLang="zh-CN" sz="2000" dirty="0" smtClean="0"/>
              <a:t>计算电路的总功率。</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3.9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三相负载的连接</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214018" name="Picture 2" descr="g0344a"/>
          <p:cNvPicPr>
            <a:picLocks noChangeAspect="1" noChangeArrowheads="1"/>
          </p:cNvPicPr>
          <p:nvPr/>
        </p:nvPicPr>
        <p:blipFill>
          <a:blip r:embed="rId3" cstate="print"/>
          <a:srcRect/>
          <a:stretch>
            <a:fillRect/>
          </a:stretch>
        </p:blipFill>
        <p:spPr bwMode="auto">
          <a:xfrm>
            <a:off x="1143090" y="2667020"/>
            <a:ext cx="2438336" cy="2206365"/>
          </a:xfrm>
          <a:prstGeom prst="rect">
            <a:avLst/>
          </a:prstGeom>
          <a:noFill/>
          <a:ln w="9525">
            <a:noFill/>
            <a:miter lim="800000"/>
            <a:headEnd/>
            <a:tailEnd/>
          </a:ln>
        </p:spPr>
      </p:pic>
      <p:pic>
        <p:nvPicPr>
          <p:cNvPr id="214019" name="Picture 3" descr="g0344"/>
          <p:cNvPicPr>
            <a:picLocks noChangeAspect="1" noChangeArrowheads="1"/>
          </p:cNvPicPr>
          <p:nvPr/>
        </p:nvPicPr>
        <p:blipFill>
          <a:blip r:embed="rId4" cstate="print"/>
          <a:srcRect/>
          <a:stretch>
            <a:fillRect/>
          </a:stretch>
        </p:blipFill>
        <p:spPr bwMode="auto">
          <a:xfrm>
            <a:off x="4419604" y="2895614"/>
            <a:ext cx="2744269" cy="1752554"/>
          </a:xfrm>
          <a:prstGeom prst="rect">
            <a:avLst/>
          </a:prstGeom>
          <a:noFill/>
          <a:ln w="9525">
            <a:noFill/>
            <a:miter lim="800000"/>
            <a:headEnd/>
            <a:tailEnd/>
          </a:ln>
        </p:spPr>
      </p:pic>
      <p:sp>
        <p:nvSpPr>
          <p:cNvPr id="14" name="矩形 13"/>
          <p:cNvSpPr/>
          <p:nvPr/>
        </p:nvSpPr>
        <p:spPr>
          <a:xfrm>
            <a:off x="1371684" y="5029158"/>
            <a:ext cx="1915909" cy="369332"/>
          </a:xfrm>
          <a:prstGeom prst="rect">
            <a:avLst/>
          </a:prstGeom>
        </p:spPr>
        <p:txBody>
          <a:bodyPr wrap="none">
            <a:spAutoFit/>
          </a:bodyPr>
          <a:lstStyle/>
          <a:p>
            <a:r>
              <a:rPr lang="en-US" altLang="zh-CN" sz="1800" dirty="0" smtClean="0"/>
              <a:t>(a) </a:t>
            </a:r>
            <a:r>
              <a:rPr lang="zh-CN" altLang="zh-CN" sz="1800" dirty="0" smtClean="0"/>
              <a:t>三角形连接图</a:t>
            </a:r>
            <a:endParaRPr lang="zh-CN" altLang="en-US" sz="1800" dirty="0"/>
          </a:p>
        </p:txBody>
      </p:sp>
      <p:sp>
        <p:nvSpPr>
          <p:cNvPr id="15" name="矩形 14"/>
          <p:cNvSpPr/>
          <p:nvPr/>
        </p:nvSpPr>
        <p:spPr>
          <a:xfrm>
            <a:off x="5029188" y="5029158"/>
            <a:ext cx="1223412" cy="369332"/>
          </a:xfrm>
          <a:prstGeom prst="rect">
            <a:avLst/>
          </a:prstGeom>
        </p:spPr>
        <p:txBody>
          <a:bodyPr wrap="none">
            <a:spAutoFit/>
          </a:bodyPr>
          <a:lstStyle/>
          <a:p>
            <a:r>
              <a:rPr lang="en-US" altLang="zh-CN" sz="1800" dirty="0" smtClean="0"/>
              <a:t>(b) </a:t>
            </a:r>
            <a:r>
              <a:rPr lang="zh-CN" altLang="zh-CN" sz="1800" dirty="0" smtClean="0"/>
              <a:t>电路图</a:t>
            </a:r>
            <a:endParaRPr lang="zh-CN" altLang="en-US" sz="1800" dirty="0"/>
          </a:p>
        </p:txBody>
      </p:sp>
      <p:pic>
        <p:nvPicPr>
          <p:cNvPr id="214020" name="Picture 4"/>
          <p:cNvPicPr>
            <a:picLocks noChangeAspect="1" noChangeArrowheads="1"/>
          </p:cNvPicPr>
          <p:nvPr/>
        </p:nvPicPr>
        <p:blipFill>
          <a:blip r:embed="rId5" cstate="print"/>
          <a:srcRect/>
          <a:stretch>
            <a:fillRect/>
          </a:stretch>
        </p:blipFill>
        <p:spPr bwMode="auto">
          <a:xfrm>
            <a:off x="1219288" y="5638742"/>
            <a:ext cx="914376" cy="4276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18.jpg"/>
          <p:cNvPicPr>
            <a:picLocks noChangeAspect="1"/>
          </p:cNvPicPr>
          <p:nvPr/>
        </p:nvPicPr>
        <p:blipFill>
          <a:blip r:embed="rId3" cstate="print"/>
          <a:srcRect b="4764"/>
          <a:stretch>
            <a:fillRect/>
          </a:stretch>
        </p:blipFill>
        <p:spPr>
          <a:xfrm>
            <a:off x="0" y="1524050"/>
            <a:ext cx="4275592" cy="4343376"/>
          </a:xfrm>
          <a:prstGeom prst="rect">
            <a:avLst/>
          </a:prstGeom>
        </p:spPr>
      </p:pic>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3.9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三相负载的连接</a:t>
            </a: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3" name="标题 12"/>
          <p:cNvSpPr>
            <a:spLocks noGrp="1"/>
          </p:cNvSpPr>
          <p:nvPr>
            <p:ph type="title"/>
          </p:nvPr>
        </p:nvSpPr>
        <p:spPr>
          <a:xfrm>
            <a:off x="2438456" y="1828842"/>
            <a:ext cx="1371564" cy="715962"/>
          </a:xfrm>
        </p:spPr>
        <p:txBody>
          <a:bodyPr/>
          <a:lstStyle/>
          <a:p>
            <a:r>
              <a:rPr lang="zh-CN" altLang="zh-CN" dirty="0" smtClean="0"/>
              <a:t>综述</a:t>
            </a:r>
            <a:endParaRPr lang="zh-CN" altLang="en-US" dirty="0"/>
          </a:p>
        </p:txBody>
      </p:sp>
      <p:sp>
        <p:nvSpPr>
          <p:cNvPr id="17" name="内容占位符 16"/>
          <p:cNvSpPr>
            <a:spLocks noGrp="1"/>
          </p:cNvSpPr>
          <p:nvPr>
            <p:ph idx="1"/>
          </p:nvPr>
        </p:nvSpPr>
        <p:spPr>
          <a:xfrm>
            <a:off x="2819446" y="3048010"/>
            <a:ext cx="5562552" cy="2666930"/>
          </a:xfrm>
        </p:spPr>
        <p:txBody>
          <a:bodyPr/>
          <a:lstStyle/>
          <a:p>
            <a:r>
              <a:rPr lang="en-US" altLang="zh-CN" sz="2000" dirty="0" smtClean="0"/>
              <a:t>1. </a:t>
            </a:r>
            <a:r>
              <a:rPr lang="zh-CN" altLang="zh-CN" sz="2000" dirty="0" smtClean="0"/>
              <a:t>三相负载是连接成星形还是三角形，是由负载的额定电压和电源的线电压决定的。如果负载的额定电压等于电源的线电压，应接成三角形；如果负载的额定电压等于电源的相电压，应接成星形。</a:t>
            </a:r>
          </a:p>
          <a:p>
            <a:r>
              <a:rPr lang="en-US" altLang="zh-CN" sz="2000" dirty="0" smtClean="0"/>
              <a:t>2. </a:t>
            </a:r>
            <a:r>
              <a:rPr lang="zh-CN" altLang="zh-CN" sz="2000" dirty="0" smtClean="0"/>
              <a:t>我国工作在线电压为</a:t>
            </a:r>
            <a:r>
              <a:rPr lang="en-US" altLang="zh-CN" sz="2000" dirty="0" smtClean="0"/>
              <a:t>380</a:t>
            </a:r>
            <a:r>
              <a:rPr lang="en-US" altLang="zh-CN" sz="2000" baseline="30000" dirty="0" smtClean="0"/>
              <a:t> </a:t>
            </a:r>
            <a:r>
              <a:rPr lang="en-US" altLang="zh-CN" sz="2000" dirty="0" smtClean="0"/>
              <a:t>V</a:t>
            </a:r>
            <a:r>
              <a:rPr lang="zh-CN" altLang="zh-CN" sz="2000" dirty="0" smtClean="0"/>
              <a:t>上的电动机，</a:t>
            </a:r>
            <a:r>
              <a:rPr lang="en-US" altLang="zh-CN" sz="2000" dirty="0" smtClean="0"/>
              <a:t>4kW</a:t>
            </a:r>
            <a:r>
              <a:rPr lang="zh-CN" altLang="zh-CN" sz="2000" dirty="0" smtClean="0"/>
              <a:t>以下采用星形连接，</a:t>
            </a:r>
            <a:r>
              <a:rPr lang="en-US" altLang="zh-CN" sz="2000" dirty="0" smtClean="0"/>
              <a:t>4kW</a:t>
            </a:r>
            <a:r>
              <a:rPr lang="zh-CN" altLang="zh-CN" sz="2000" dirty="0" smtClean="0"/>
              <a:t>以上采用三角形连接。</a:t>
            </a:r>
            <a:endParaRPr lang="zh-CN" altLang="en-US" sz="20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3.10.1</a:t>
            </a:r>
            <a:r>
              <a:rPr lang="zh-CN" altLang="zh-CN" sz="3200" dirty="0" smtClean="0">
                <a:latin typeface="微软雅黑" pitchFamily="34" charset="-122"/>
                <a:ea typeface="微软雅黑" pitchFamily="34" charset="-122"/>
                <a:cs typeface="+mn-cs"/>
              </a:rPr>
              <a:t>电力系统的</a:t>
            </a:r>
            <a:r>
              <a:rPr lang="zh-CN" altLang="zh-CN" sz="3200" dirty="0" smtClean="0">
                <a:latin typeface="微软雅黑" pitchFamily="34" charset="-122"/>
                <a:ea typeface="微软雅黑" pitchFamily="34" charset="-122"/>
                <a:cs typeface="+mn-cs"/>
              </a:rPr>
              <a:t>组成</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3.10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安全用电</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常识</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215042" name="Picture 2" descr="d71"/>
          <p:cNvPicPr>
            <a:picLocks noChangeAspect="1" noChangeArrowheads="1"/>
          </p:cNvPicPr>
          <p:nvPr/>
        </p:nvPicPr>
        <p:blipFill>
          <a:blip r:embed="rId3" cstate="print"/>
          <a:srcRect/>
          <a:stretch>
            <a:fillRect/>
          </a:stretch>
        </p:blipFill>
        <p:spPr bwMode="auto">
          <a:xfrm>
            <a:off x="1524080" y="4038584"/>
            <a:ext cx="5791048" cy="2615844"/>
          </a:xfrm>
          <a:prstGeom prst="rect">
            <a:avLst/>
          </a:prstGeom>
          <a:noFill/>
          <a:ln w="9525">
            <a:noFill/>
            <a:miter lim="800000"/>
            <a:headEnd/>
            <a:tailEnd/>
          </a:ln>
        </p:spPr>
      </p:pic>
      <p:graphicFrame>
        <p:nvGraphicFramePr>
          <p:cNvPr id="17" name="内容占位符 16"/>
          <p:cNvGraphicFramePr>
            <a:graphicFrameLocks noGrp="1"/>
          </p:cNvGraphicFramePr>
          <p:nvPr>
            <p:ph idx="1"/>
          </p:nvPr>
        </p:nvGraphicFramePr>
        <p:xfrm>
          <a:off x="1066892" y="1828842"/>
          <a:ext cx="6934018" cy="25749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4.png"/>
          <p:cNvPicPr>
            <a:picLocks noChangeAspect="1"/>
          </p:cNvPicPr>
          <p:nvPr/>
        </p:nvPicPr>
        <p:blipFill>
          <a:blip r:embed="rId3" cstate="print"/>
          <a:stretch>
            <a:fillRect/>
          </a:stretch>
        </p:blipFill>
        <p:spPr>
          <a:xfrm>
            <a:off x="5410178" y="1371654"/>
            <a:ext cx="3070854" cy="3200316"/>
          </a:xfrm>
          <a:prstGeom prst="rect">
            <a:avLst/>
          </a:prstGeom>
        </p:spPr>
      </p:pic>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3.10.2  </a:t>
            </a:r>
            <a:r>
              <a:rPr lang="zh-CN" altLang="zh-CN" sz="3200" dirty="0" smtClean="0">
                <a:latin typeface="微软雅黑" pitchFamily="34" charset="-122"/>
                <a:ea typeface="微软雅黑" pitchFamily="34" charset="-122"/>
                <a:cs typeface="+mn-cs"/>
              </a:rPr>
              <a:t>安全用电</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sz="half" idx="1"/>
          </p:nvPr>
        </p:nvSpPr>
        <p:spPr>
          <a:xfrm>
            <a:off x="990600" y="2514624"/>
            <a:ext cx="3581400" cy="3870325"/>
          </a:xfrm>
        </p:spPr>
        <p:txBody>
          <a:bodyPr/>
          <a:lstStyle/>
          <a:p>
            <a:r>
              <a:rPr lang="en-US" altLang="zh-CN" sz="2000" dirty="0" smtClean="0"/>
              <a:t>1.</a:t>
            </a:r>
            <a:r>
              <a:rPr lang="zh-CN" altLang="zh-CN" sz="2000" dirty="0" smtClean="0"/>
              <a:t>触电</a:t>
            </a:r>
            <a:endParaRPr lang="en-US" altLang="zh-CN" sz="2000" dirty="0" smtClean="0"/>
          </a:p>
          <a:p>
            <a:r>
              <a:rPr lang="zh-CN" altLang="zh-CN" sz="2000" dirty="0" smtClean="0"/>
              <a:t>人体因接触带电体而引起死亡或局部受伤的现象称为触电。按人体受伤害的程度不同，触电可分为电伤和电击两种。</a:t>
            </a:r>
          </a:p>
          <a:p>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3.10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安全用电</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常识</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216066" name="Picture 2" descr="d72a"/>
          <p:cNvPicPr>
            <a:picLocks noChangeAspect="1" noChangeArrowheads="1"/>
          </p:cNvPicPr>
          <p:nvPr/>
        </p:nvPicPr>
        <p:blipFill>
          <a:blip r:embed="rId4" cstate="print"/>
          <a:srcRect/>
          <a:stretch>
            <a:fillRect/>
          </a:stretch>
        </p:blipFill>
        <p:spPr bwMode="auto">
          <a:xfrm>
            <a:off x="1143090" y="4736024"/>
            <a:ext cx="1904950" cy="1464948"/>
          </a:xfrm>
          <a:prstGeom prst="rect">
            <a:avLst/>
          </a:prstGeom>
          <a:noFill/>
          <a:ln w="9525">
            <a:noFill/>
            <a:miter lim="800000"/>
            <a:headEnd/>
            <a:tailEnd/>
          </a:ln>
        </p:spPr>
      </p:pic>
      <p:pic>
        <p:nvPicPr>
          <p:cNvPr id="216067" name="Picture 3" descr="d72b"/>
          <p:cNvPicPr>
            <a:picLocks noChangeAspect="1" noChangeArrowheads="1"/>
          </p:cNvPicPr>
          <p:nvPr/>
        </p:nvPicPr>
        <p:blipFill>
          <a:blip r:embed="rId5" cstate="print"/>
          <a:srcRect/>
          <a:stretch>
            <a:fillRect/>
          </a:stretch>
        </p:blipFill>
        <p:spPr bwMode="auto">
          <a:xfrm>
            <a:off x="3733822" y="4648168"/>
            <a:ext cx="1981148" cy="1475434"/>
          </a:xfrm>
          <a:prstGeom prst="rect">
            <a:avLst/>
          </a:prstGeom>
          <a:noFill/>
          <a:ln w="9525">
            <a:noFill/>
            <a:miter lim="800000"/>
            <a:headEnd/>
            <a:tailEnd/>
          </a:ln>
        </p:spPr>
      </p:pic>
      <p:pic>
        <p:nvPicPr>
          <p:cNvPr id="216068" name="Picture 4" descr="d72c"/>
          <p:cNvPicPr>
            <a:picLocks noChangeAspect="1" noChangeArrowheads="1"/>
          </p:cNvPicPr>
          <p:nvPr/>
        </p:nvPicPr>
        <p:blipFill>
          <a:blip r:embed="rId6" cstate="print"/>
          <a:srcRect/>
          <a:stretch>
            <a:fillRect/>
          </a:stretch>
        </p:blipFill>
        <p:spPr bwMode="auto">
          <a:xfrm>
            <a:off x="6248356" y="4648167"/>
            <a:ext cx="2057346" cy="1560935"/>
          </a:xfrm>
          <a:prstGeom prst="rect">
            <a:avLst/>
          </a:prstGeom>
          <a:noFill/>
          <a:ln w="9525">
            <a:noFill/>
            <a:miter lim="800000"/>
            <a:headEnd/>
            <a:tailEnd/>
          </a:ln>
        </p:spPr>
      </p:pic>
      <p:sp>
        <p:nvSpPr>
          <p:cNvPr id="15" name="矩形 14"/>
          <p:cNvSpPr/>
          <p:nvPr/>
        </p:nvSpPr>
        <p:spPr>
          <a:xfrm>
            <a:off x="1354686" y="6031390"/>
            <a:ext cx="1454244" cy="369332"/>
          </a:xfrm>
          <a:prstGeom prst="rect">
            <a:avLst/>
          </a:prstGeom>
        </p:spPr>
        <p:txBody>
          <a:bodyPr wrap="none">
            <a:spAutoFit/>
          </a:bodyPr>
          <a:lstStyle/>
          <a:p>
            <a:r>
              <a:rPr lang="en-US" altLang="zh-CN" sz="1800" dirty="0" smtClean="0"/>
              <a:t>(a) </a:t>
            </a:r>
            <a:r>
              <a:rPr lang="zh-CN" altLang="zh-CN" sz="1800" dirty="0" smtClean="0"/>
              <a:t>双线触电</a:t>
            </a:r>
            <a:endParaRPr lang="zh-CN" altLang="en-US" sz="1800" dirty="0"/>
          </a:p>
        </p:txBody>
      </p:sp>
      <p:sp>
        <p:nvSpPr>
          <p:cNvPr id="16" name="矩形 15"/>
          <p:cNvSpPr/>
          <p:nvPr/>
        </p:nvSpPr>
        <p:spPr>
          <a:xfrm>
            <a:off x="3913357" y="6095930"/>
            <a:ext cx="1518364" cy="369332"/>
          </a:xfrm>
          <a:prstGeom prst="rect">
            <a:avLst/>
          </a:prstGeom>
        </p:spPr>
        <p:txBody>
          <a:bodyPr wrap="none">
            <a:spAutoFit/>
          </a:bodyPr>
          <a:lstStyle/>
          <a:p>
            <a:r>
              <a:rPr lang="en-US" altLang="zh-CN" sz="1800" dirty="0" smtClean="0"/>
              <a:t>(b)  </a:t>
            </a:r>
            <a:r>
              <a:rPr lang="zh-CN" altLang="zh-CN" sz="1800" dirty="0" smtClean="0"/>
              <a:t>单线触电</a:t>
            </a:r>
            <a:endParaRPr lang="zh-CN" altLang="en-US" sz="1800" dirty="0"/>
          </a:p>
        </p:txBody>
      </p:sp>
      <p:sp>
        <p:nvSpPr>
          <p:cNvPr id="18" name="矩形 17"/>
          <p:cNvSpPr/>
          <p:nvPr/>
        </p:nvSpPr>
        <p:spPr>
          <a:xfrm>
            <a:off x="6169546" y="6172128"/>
            <a:ext cx="2364750" cy="369332"/>
          </a:xfrm>
          <a:prstGeom prst="rect">
            <a:avLst/>
          </a:prstGeom>
        </p:spPr>
        <p:txBody>
          <a:bodyPr wrap="none">
            <a:spAutoFit/>
          </a:bodyPr>
          <a:lstStyle/>
          <a:p>
            <a:r>
              <a:rPr lang="en-US" altLang="zh-CN" sz="1800" dirty="0" smtClean="0"/>
              <a:t>(c) </a:t>
            </a:r>
            <a:r>
              <a:rPr lang="zh-CN" altLang="zh-CN" sz="1800" dirty="0" smtClean="0"/>
              <a:t>中性线不接地触电</a:t>
            </a:r>
            <a:endParaRPr lang="zh-CN" altLang="en-US" sz="18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bwMode="auto">
          <a:xfrm>
            <a:off x="4876792" y="2209832"/>
            <a:ext cx="2285940" cy="4209744"/>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3.10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安全用电</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常识</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7" name="标题 16"/>
          <p:cNvSpPr>
            <a:spLocks noGrp="1"/>
          </p:cNvSpPr>
          <p:nvPr>
            <p:ph type="title"/>
          </p:nvPr>
        </p:nvSpPr>
        <p:spPr/>
        <p:txBody>
          <a:bodyPr/>
          <a:lstStyle/>
          <a:p>
            <a:r>
              <a:rPr lang="en-US" altLang="zh-CN" sz="2400" dirty="0" smtClean="0"/>
              <a:t>2. </a:t>
            </a:r>
            <a:r>
              <a:rPr lang="zh-CN" altLang="zh-CN" sz="2400" dirty="0" smtClean="0"/>
              <a:t>保护接地和保护接零</a:t>
            </a:r>
            <a:endParaRPr lang="zh-CN" altLang="en-US" sz="2400" dirty="0"/>
          </a:p>
        </p:txBody>
      </p:sp>
      <p:sp>
        <p:nvSpPr>
          <p:cNvPr id="19" name="内容占位符 18"/>
          <p:cNvSpPr>
            <a:spLocks noGrp="1"/>
          </p:cNvSpPr>
          <p:nvPr>
            <p:ph sz="half" idx="1"/>
          </p:nvPr>
        </p:nvSpPr>
        <p:spPr>
          <a:xfrm>
            <a:off x="990600" y="2473137"/>
            <a:ext cx="3581400" cy="3870325"/>
          </a:xfrm>
        </p:spPr>
        <p:txBody>
          <a:bodyPr/>
          <a:lstStyle/>
          <a:p>
            <a:r>
              <a:rPr lang="zh-CN" altLang="en-US" sz="2000" dirty="0" smtClean="0"/>
              <a:t>（</a:t>
            </a:r>
            <a:r>
              <a:rPr lang="en-US" altLang="zh-CN" sz="2000" dirty="0" smtClean="0"/>
              <a:t>1</a:t>
            </a:r>
            <a:r>
              <a:rPr lang="zh-CN" altLang="en-US" sz="2000" dirty="0" smtClean="0"/>
              <a:t>）</a:t>
            </a:r>
            <a:r>
              <a:rPr lang="zh-CN" altLang="zh-CN" sz="2000" dirty="0" smtClean="0"/>
              <a:t>保护接地</a:t>
            </a:r>
            <a:endParaRPr lang="zh-CN" altLang="zh-CN" sz="2000" dirty="0" smtClean="0"/>
          </a:p>
          <a:p>
            <a:r>
              <a:rPr lang="zh-CN" altLang="zh-CN" sz="2000" dirty="0" smtClean="0"/>
              <a:t>把电气设备的金属外壳用电阻很小的导线与埋入大地的金属导体连接起来，这种方式称为保护接地，埋入地下的金属导体称为接地体</a:t>
            </a:r>
            <a:r>
              <a:rPr lang="zh-CN" altLang="zh-CN" sz="2000" dirty="0" smtClean="0"/>
              <a:t>。</a:t>
            </a:r>
            <a:endParaRPr lang="en-US" altLang="zh-CN" sz="2000" dirty="0" smtClean="0"/>
          </a:p>
          <a:p>
            <a:r>
              <a:rPr lang="zh-CN" altLang="zh-CN" sz="2000" dirty="0" smtClean="0"/>
              <a:t>埋</a:t>
            </a:r>
            <a:r>
              <a:rPr lang="zh-CN" altLang="zh-CN" sz="2000" dirty="0" smtClean="0"/>
              <a:t>入地下的钢管、建筑物的钢结构和钢筋等，均可作为接地体</a:t>
            </a:r>
            <a:r>
              <a:rPr lang="zh-CN" altLang="zh-CN" sz="2000" dirty="0" smtClean="0"/>
              <a:t>。</a:t>
            </a:r>
            <a:endParaRPr lang="en-US" altLang="zh-CN" sz="2000" dirty="0" smtClean="0"/>
          </a:p>
          <a:p>
            <a:r>
              <a:rPr lang="zh-CN" altLang="zh-CN" sz="2000" dirty="0" smtClean="0"/>
              <a:t>接地</a:t>
            </a:r>
            <a:r>
              <a:rPr lang="zh-CN" altLang="zh-CN" sz="2000" dirty="0" smtClean="0"/>
              <a:t>体的接地电阻越小越好，其值不得超过</a:t>
            </a:r>
            <a:r>
              <a:rPr lang="en-US" altLang="zh-CN" sz="2000" dirty="0" smtClean="0"/>
              <a:t>10Ω</a:t>
            </a:r>
            <a:r>
              <a:rPr lang="zh-CN" altLang="zh-CN" sz="2000" dirty="0" smtClean="0"/>
              <a:t>。</a:t>
            </a:r>
            <a:endParaRPr lang="zh-CN" altLang="zh-CN" sz="2000" dirty="0" smtClean="0"/>
          </a:p>
        </p:txBody>
      </p:sp>
      <p:pic>
        <p:nvPicPr>
          <p:cNvPr id="217090" name="Picture 2" descr="d73a"/>
          <p:cNvPicPr>
            <a:picLocks noChangeAspect="1" noChangeArrowheads="1"/>
          </p:cNvPicPr>
          <p:nvPr/>
        </p:nvPicPr>
        <p:blipFill>
          <a:blip r:embed="rId3" cstate="print"/>
          <a:srcRect/>
          <a:stretch>
            <a:fillRect/>
          </a:stretch>
        </p:blipFill>
        <p:spPr bwMode="auto">
          <a:xfrm>
            <a:off x="4952990" y="2304884"/>
            <a:ext cx="2133544" cy="2107620"/>
          </a:xfrm>
          <a:prstGeom prst="rect">
            <a:avLst/>
          </a:prstGeom>
          <a:noFill/>
          <a:ln w="9525">
            <a:noFill/>
            <a:miter lim="800000"/>
            <a:headEnd/>
            <a:tailEnd/>
          </a:ln>
        </p:spPr>
      </p:pic>
      <p:pic>
        <p:nvPicPr>
          <p:cNvPr id="217091" name="Picture 3" descr="d73b"/>
          <p:cNvPicPr>
            <a:picLocks noChangeAspect="1" noChangeArrowheads="1"/>
          </p:cNvPicPr>
          <p:nvPr/>
        </p:nvPicPr>
        <p:blipFill>
          <a:blip r:embed="rId4" cstate="print"/>
          <a:srcRect/>
          <a:stretch>
            <a:fillRect/>
          </a:stretch>
        </p:blipFill>
        <p:spPr bwMode="auto">
          <a:xfrm>
            <a:off x="4952990" y="4362230"/>
            <a:ext cx="2133544" cy="2002970"/>
          </a:xfrm>
          <a:prstGeom prst="rect">
            <a:avLst/>
          </a:prstGeom>
          <a:noFill/>
          <a:ln w="9525">
            <a:noFill/>
            <a:miter lim="800000"/>
            <a:headEnd/>
            <a:tailEnd/>
          </a:ln>
        </p:spPr>
      </p:pic>
      <p:cxnSp>
        <p:nvCxnSpPr>
          <p:cNvPr id="22" name="直接连接符 21"/>
          <p:cNvCxnSpPr/>
          <p:nvPr/>
        </p:nvCxnSpPr>
        <p:spPr bwMode="auto">
          <a:xfrm>
            <a:off x="7162732" y="3371656"/>
            <a:ext cx="1524080"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232568" y="2914468"/>
            <a:ext cx="1454244" cy="369332"/>
          </a:xfrm>
          <a:prstGeom prst="rect">
            <a:avLst/>
          </a:prstGeom>
        </p:spPr>
        <p:txBody>
          <a:bodyPr wrap="none">
            <a:spAutoFit/>
          </a:bodyPr>
          <a:lstStyle/>
          <a:p>
            <a:r>
              <a:rPr lang="en-US" altLang="zh-CN" sz="1800" dirty="0" smtClean="0"/>
              <a:t>(a) </a:t>
            </a:r>
            <a:r>
              <a:rPr lang="zh-CN" altLang="zh-CN" sz="1800" dirty="0" smtClean="0"/>
              <a:t>外壳接地</a:t>
            </a:r>
            <a:endParaRPr lang="zh-CN" altLang="en-US" sz="1800" dirty="0"/>
          </a:p>
        </p:txBody>
      </p:sp>
      <p:cxnSp>
        <p:nvCxnSpPr>
          <p:cNvPr id="25" name="直接连接符 24"/>
          <p:cNvCxnSpPr/>
          <p:nvPr/>
        </p:nvCxnSpPr>
        <p:spPr bwMode="auto">
          <a:xfrm>
            <a:off x="7162732" y="5429002"/>
            <a:ext cx="1524080"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199705" y="4971814"/>
            <a:ext cx="1519968" cy="338554"/>
          </a:xfrm>
          <a:prstGeom prst="rect">
            <a:avLst/>
          </a:prstGeom>
        </p:spPr>
        <p:txBody>
          <a:bodyPr wrap="none">
            <a:spAutoFit/>
          </a:bodyPr>
          <a:lstStyle/>
          <a:p>
            <a:r>
              <a:rPr lang="en-US" altLang="zh-CN" sz="1600" dirty="0" smtClean="0"/>
              <a:t>(b) </a:t>
            </a:r>
            <a:r>
              <a:rPr lang="zh-CN" altLang="zh-CN" sz="1600" dirty="0" smtClean="0"/>
              <a:t>外壳不接地</a:t>
            </a:r>
            <a:endParaRPr lang="zh-CN" altLang="en-US" sz="1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3.2.3 </a:t>
            </a:r>
            <a:r>
              <a:rPr lang="zh-CN" altLang="zh-CN" sz="3200" dirty="0" smtClean="0">
                <a:latin typeface="微软雅黑" pitchFamily="34" charset="-122"/>
                <a:ea typeface="微软雅黑" pitchFamily="34" charset="-122"/>
                <a:cs typeface="+mn-cs"/>
              </a:rPr>
              <a:t>正弦交流电的有效值</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正弦交流电的基本物理量</a:t>
            </a:r>
          </a:p>
        </p:txBody>
      </p:sp>
      <p:sp>
        <p:nvSpPr>
          <p:cNvPr id="6" name="内容占位符 5"/>
          <p:cNvSpPr>
            <a:spLocks noGrp="1"/>
          </p:cNvSpPr>
          <p:nvPr>
            <p:ph idx="1"/>
          </p:nvPr>
        </p:nvSpPr>
        <p:spPr/>
        <p:txBody>
          <a:bodyPr/>
          <a:lstStyle/>
          <a:p>
            <a:r>
              <a:rPr lang="zh-CN" altLang="zh-CN" sz="2000" dirty="0" smtClean="0"/>
              <a:t>因正弦交流电是变动的，不便测量或计算。从做功的角度和直流电等效。当它们通过同一电阻、在相同的时间内这两个电流做功相等，称直流电为交流电的有效值。</a:t>
            </a:r>
            <a:endParaRPr lang="en-US" altLang="zh-CN" sz="2000" dirty="0" smtClean="0"/>
          </a:p>
          <a:p>
            <a:pPr>
              <a:buNone/>
            </a:pPr>
            <a:r>
              <a:rPr lang="en-US" altLang="zh-CN" sz="2000" dirty="0" smtClean="0"/>
              <a:t>            </a:t>
            </a:r>
          </a:p>
          <a:p>
            <a:r>
              <a:rPr lang="en-US" altLang="zh-CN" sz="2000" dirty="0" smtClean="0"/>
              <a:t>                = 0.707</a:t>
            </a:r>
            <a:r>
              <a:rPr lang="en-US" altLang="zh-CN" sz="2000" i="1" dirty="0" smtClean="0"/>
              <a:t>I</a:t>
            </a:r>
            <a:r>
              <a:rPr lang="en-US" altLang="zh-CN" sz="2000" baseline="-25000" dirty="0" smtClean="0"/>
              <a:t>m</a:t>
            </a:r>
          </a:p>
          <a:p>
            <a:endParaRPr lang="en-US" altLang="zh-CN" sz="2000" baseline="-25000" dirty="0" smtClean="0"/>
          </a:p>
          <a:p>
            <a:r>
              <a:rPr lang="zh-CN" altLang="zh-CN" sz="2000" dirty="0" smtClean="0"/>
              <a:t>即：正弦交流电流的有效值等于最大值除以</a:t>
            </a:r>
            <a:r>
              <a:rPr lang="en-US" altLang="zh-CN" sz="2000" dirty="0" smtClean="0"/>
              <a:t>    </a:t>
            </a:r>
          </a:p>
          <a:p>
            <a:endParaRPr lang="en-US" altLang="zh-CN" sz="2000" dirty="0" smtClean="0"/>
          </a:p>
          <a:p>
            <a:endParaRPr lang="en-US" altLang="zh-CN" sz="2000" dirty="0" smtClean="0"/>
          </a:p>
        </p:txBody>
      </p:sp>
      <p:pic>
        <p:nvPicPr>
          <p:cNvPr id="183299" name="Picture 3"/>
          <p:cNvPicPr>
            <a:picLocks noChangeAspect="1" noChangeArrowheads="1"/>
          </p:cNvPicPr>
          <p:nvPr/>
        </p:nvPicPr>
        <p:blipFill>
          <a:blip r:embed="rId3" cstate="print"/>
          <a:srcRect/>
          <a:stretch>
            <a:fillRect/>
          </a:stretch>
        </p:blipFill>
        <p:spPr bwMode="auto">
          <a:xfrm>
            <a:off x="1295486" y="3886188"/>
            <a:ext cx="1056612" cy="914376"/>
          </a:xfrm>
          <a:prstGeom prst="rect">
            <a:avLst/>
          </a:prstGeom>
          <a:noFill/>
          <a:ln w="9525">
            <a:noFill/>
            <a:miter lim="800000"/>
            <a:headEnd/>
            <a:tailEnd/>
          </a:ln>
        </p:spPr>
      </p:pic>
      <p:pic>
        <p:nvPicPr>
          <p:cNvPr id="183300" name="Picture 4"/>
          <p:cNvPicPr>
            <a:picLocks noChangeAspect="1" noChangeArrowheads="1"/>
          </p:cNvPicPr>
          <p:nvPr/>
        </p:nvPicPr>
        <p:blipFill>
          <a:blip r:embed="rId4" cstate="print"/>
          <a:srcRect/>
          <a:stretch>
            <a:fillRect/>
          </a:stretch>
        </p:blipFill>
        <p:spPr bwMode="auto">
          <a:xfrm>
            <a:off x="6248356" y="4724366"/>
            <a:ext cx="414120" cy="3809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3.10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安全用电</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常识</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7" name="标题 16"/>
          <p:cNvSpPr>
            <a:spLocks noGrp="1"/>
          </p:cNvSpPr>
          <p:nvPr>
            <p:ph type="title"/>
          </p:nvPr>
        </p:nvSpPr>
        <p:spPr/>
        <p:txBody>
          <a:bodyPr/>
          <a:lstStyle/>
          <a:p>
            <a:r>
              <a:rPr lang="en-US" altLang="zh-CN" sz="2400" dirty="0" smtClean="0"/>
              <a:t>2. </a:t>
            </a:r>
            <a:r>
              <a:rPr lang="zh-CN" altLang="zh-CN" sz="2400" dirty="0" smtClean="0"/>
              <a:t>保护接地和保护接零</a:t>
            </a:r>
            <a:endParaRPr lang="zh-CN" altLang="en-US" sz="2400" dirty="0"/>
          </a:p>
        </p:txBody>
      </p:sp>
      <p:sp>
        <p:nvSpPr>
          <p:cNvPr id="19" name="内容占位符 18"/>
          <p:cNvSpPr>
            <a:spLocks noGrp="1"/>
          </p:cNvSpPr>
          <p:nvPr>
            <p:ph sz="half" idx="1"/>
          </p:nvPr>
        </p:nvSpPr>
        <p:spPr>
          <a:xfrm>
            <a:off x="990694" y="2819417"/>
            <a:ext cx="3581400" cy="3047920"/>
          </a:xfrm>
        </p:spPr>
        <p:txBody>
          <a:bodyPr/>
          <a:lstStyle/>
          <a:p>
            <a:r>
              <a:rPr lang="zh-CN" altLang="en-US" sz="2000" dirty="0" smtClean="0"/>
              <a:t>（</a:t>
            </a:r>
            <a:r>
              <a:rPr lang="en-US" altLang="zh-CN" sz="2000" dirty="0" smtClean="0"/>
              <a:t>2</a:t>
            </a:r>
            <a:r>
              <a:rPr lang="zh-CN" altLang="en-US" sz="2000" dirty="0" smtClean="0"/>
              <a:t>）</a:t>
            </a:r>
            <a:r>
              <a:rPr lang="zh-CN" altLang="zh-CN" sz="2000" dirty="0" smtClean="0"/>
              <a:t>保护接零</a:t>
            </a:r>
          </a:p>
          <a:p>
            <a:r>
              <a:rPr lang="zh-CN" altLang="zh-CN" sz="2000" dirty="0" smtClean="0"/>
              <a:t>把电气设备的金属外壳用电阻很小的导线与电源的中性线可靠地连接起来，称为保护接零。适用于</a:t>
            </a:r>
            <a:r>
              <a:rPr lang="en-US" altLang="zh-CN" sz="2000" dirty="0" smtClean="0"/>
              <a:t>1000V</a:t>
            </a:r>
            <a:r>
              <a:rPr lang="zh-CN" altLang="zh-CN" sz="2000" dirty="0" smtClean="0"/>
              <a:t>以下的中性点良好接地的三相四线制中。</a:t>
            </a:r>
          </a:p>
        </p:txBody>
      </p:sp>
      <p:pic>
        <p:nvPicPr>
          <p:cNvPr id="218114" name="Picture 2" descr="d74"/>
          <p:cNvPicPr>
            <a:picLocks noChangeAspect="1" noChangeArrowheads="1"/>
          </p:cNvPicPr>
          <p:nvPr/>
        </p:nvPicPr>
        <p:blipFill>
          <a:blip r:embed="rId3" cstate="print"/>
          <a:srcRect/>
          <a:stretch>
            <a:fillRect/>
          </a:stretch>
        </p:blipFill>
        <p:spPr bwMode="auto">
          <a:xfrm>
            <a:off x="5333980" y="2819416"/>
            <a:ext cx="2776892" cy="25907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17.jpg"/>
          <p:cNvPicPr>
            <a:picLocks noChangeAspect="1"/>
          </p:cNvPicPr>
          <p:nvPr/>
        </p:nvPicPr>
        <p:blipFill>
          <a:blip r:embed="rId3" cstate="print"/>
          <a:srcRect l="11323" r="9433"/>
          <a:stretch>
            <a:fillRect/>
          </a:stretch>
        </p:blipFill>
        <p:spPr>
          <a:xfrm>
            <a:off x="0" y="3809990"/>
            <a:ext cx="2415350" cy="3048010"/>
          </a:xfrm>
          <a:prstGeom prst="rect">
            <a:avLst/>
          </a:prstGeom>
        </p:spPr>
      </p:pic>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3.10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安全用电</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常识</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7" name="标题 16"/>
          <p:cNvSpPr>
            <a:spLocks noGrp="1"/>
          </p:cNvSpPr>
          <p:nvPr>
            <p:ph type="title"/>
          </p:nvPr>
        </p:nvSpPr>
        <p:spPr/>
        <p:txBody>
          <a:bodyPr/>
          <a:lstStyle/>
          <a:p>
            <a:r>
              <a:rPr lang="en-US" altLang="zh-CN" sz="2400" dirty="0" smtClean="0"/>
              <a:t>3. </a:t>
            </a:r>
            <a:r>
              <a:rPr lang="zh-CN" altLang="zh-CN" sz="2400" dirty="0" smtClean="0"/>
              <a:t>安全用电常识</a:t>
            </a:r>
            <a:endParaRPr lang="zh-CN" altLang="zh-CN" sz="2400" dirty="0"/>
          </a:p>
        </p:txBody>
      </p:sp>
      <p:sp>
        <p:nvSpPr>
          <p:cNvPr id="19" name="内容占位符 18"/>
          <p:cNvSpPr>
            <a:spLocks noGrp="1"/>
          </p:cNvSpPr>
          <p:nvPr>
            <p:ph idx="1"/>
          </p:nvPr>
        </p:nvSpPr>
        <p:spPr>
          <a:xfrm>
            <a:off x="1066892" y="2438426"/>
            <a:ext cx="7315200" cy="4114692"/>
          </a:xfrm>
          <a:solidFill>
            <a:schemeClr val="bg1">
              <a:alpha val="50000"/>
            </a:schemeClr>
          </a:solidFill>
        </p:spPr>
        <p:txBody>
          <a:bodyPr/>
          <a:lstStyle/>
          <a:p>
            <a:r>
              <a:rPr lang="zh-CN" altLang="zh-CN" sz="1600" dirty="0" smtClean="0"/>
              <a:t>为了保证人身及设备的安全，国家颁布了一系列规定和规程，工作人员应认真遵守。为了避免发生触电事故，在工作中要特别注意以下几点：</a:t>
            </a:r>
          </a:p>
          <a:p>
            <a:r>
              <a:rPr lang="en-US" altLang="zh-CN" sz="1600" dirty="0" smtClean="0"/>
              <a:t>1</a:t>
            </a:r>
            <a:r>
              <a:rPr lang="zh-CN" altLang="zh-CN" sz="1600" dirty="0" smtClean="0"/>
              <a:t>．工作前必须检查工具和防护用具是否完好；</a:t>
            </a:r>
          </a:p>
          <a:p>
            <a:r>
              <a:rPr lang="en-US" altLang="zh-CN" sz="1600" dirty="0" smtClean="0"/>
              <a:t>2</a:t>
            </a:r>
            <a:r>
              <a:rPr lang="zh-CN" altLang="zh-CN" sz="1600" dirty="0" smtClean="0"/>
              <a:t>．任何电气设备未经证明无电时，一律视为有电，不准用手触及；</a:t>
            </a:r>
          </a:p>
          <a:p>
            <a:r>
              <a:rPr lang="en-US" altLang="zh-CN" sz="1600" dirty="0" smtClean="0"/>
              <a:t>3</a:t>
            </a:r>
            <a:r>
              <a:rPr lang="zh-CN" altLang="zh-CN" sz="1600" dirty="0" smtClean="0"/>
              <a:t>．更换熔丝时应先切断电源，切勿带电操作；如确实有必要带电操作，则应采取安全措施，如，站在橡胶板上或穿绝缘靴、带绝缘手套等。操作时应有专人在场进行监护，以防发生事故。熔丝的更换不得擅自加粗，更不能用铜线代替；</a:t>
            </a:r>
          </a:p>
          <a:p>
            <a:r>
              <a:rPr lang="en-US" altLang="zh-CN" sz="1600" dirty="0" smtClean="0"/>
              <a:t>4</a:t>
            </a:r>
            <a:r>
              <a:rPr lang="zh-CN" altLang="zh-CN" sz="1600" dirty="0" smtClean="0"/>
              <a:t>．数人进行电工作业时，要有相应的呼答措施，即在接通电源前告知他人，并在确定对方已经知道的情况下才能送电；</a:t>
            </a:r>
          </a:p>
          <a:p>
            <a:r>
              <a:rPr lang="en-US" altLang="zh-CN" sz="1600" dirty="0" smtClean="0"/>
              <a:t>5</a:t>
            </a:r>
            <a:r>
              <a:rPr lang="zh-CN" altLang="zh-CN" sz="1600" dirty="0" smtClean="0"/>
              <a:t>．遇有人触电时，应立即切断电源；对低压电路，如附近无开关，则应尽快的用干燥的木棍、竹竿等绝缘棒打断导线，或用绝缘棒把触电者拨开，切勿亲自用手去接触触电者；</a:t>
            </a:r>
          </a:p>
          <a:p>
            <a:r>
              <a:rPr lang="en-US" altLang="zh-CN" sz="1600" dirty="0" smtClean="0"/>
              <a:t>6</a:t>
            </a:r>
            <a:r>
              <a:rPr lang="zh-CN" altLang="zh-CN" sz="1600" dirty="0" smtClean="0"/>
              <a:t>．电气设备发生火灾时，应先切断电源，并使用</a:t>
            </a:r>
            <a:r>
              <a:rPr lang="en-US" altLang="zh-CN" sz="1600" dirty="0" smtClean="0"/>
              <a:t>1211</a:t>
            </a:r>
            <a:r>
              <a:rPr lang="zh-CN" altLang="zh-CN" sz="1600" dirty="0" smtClean="0"/>
              <a:t>灭火器或二氧化碳灭火器灭火，严禁用水或泡沫灭火器。</a:t>
            </a:r>
            <a:endParaRPr lang="zh-CN" altLang="zh-CN" sz="16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3.11.1 </a:t>
            </a:r>
            <a:r>
              <a:rPr lang="zh-CN" altLang="zh-CN" sz="3200" dirty="0" smtClean="0">
                <a:latin typeface="微软雅黑" pitchFamily="34" charset="-122"/>
                <a:ea typeface="微软雅黑" pitchFamily="34" charset="-122"/>
                <a:cs typeface="+mn-cs"/>
              </a:rPr>
              <a:t>强电</a:t>
            </a:r>
            <a:r>
              <a:rPr lang="zh-CN" altLang="zh-CN" sz="3200" dirty="0" smtClean="0">
                <a:latin typeface="微软雅黑" pitchFamily="34" charset="-122"/>
                <a:ea typeface="微软雅黑" pitchFamily="34" charset="-122"/>
                <a:cs typeface="+mn-cs"/>
              </a:rPr>
              <a:t>应用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3.11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知识</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10" name="图示 9"/>
          <p:cNvGraphicFramePr/>
          <p:nvPr/>
        </p:nvGraphicFramePr>
        <p:xfrm>
          <a:off x="1447882" y="2819416"/>
          <a:ext cx="6172038" cy="3378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3.11.1 </a:t>
            </a:r>
            <a:r>
              <a:rPr lang="zh-CN" altLang="en-US" sz="3200" dirty="0" smtClean="0">
                <a:latin typeface="微软雅黑" pitchFamily="34" charset="-122"/>
                <a:ea typeface="微软雅黑" pitchFamily="34" charset="-122"/>
                <a:cs typeface="+mn-cs"/>
              </a:rPr>
              <a:t>弱</a:t>
            </a:r>
            <a:r>
              <a:rPr lang="zh-CN" altLang="zh-CN" sz="3200" dirty="0" smtClean="0">
                <a:latin typeface="微软雅黑" pitchFamily="34" charset="-122"/>
                <a:ea typeface="微软雅黑" pitchFamily="34" charset="-122"/>
                <a:cs typeface="+mn-cs"/>
              </a:rPr>
              <a:t>电应用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lvl="1"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3.11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知识</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680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10" name="图示 9"/>
          <p:cNvGraphicFramePr/>
          <p:nvPr/>
        </p:nvGraphicFramePr>
        <p:xfrm>
          <a:off x="762100" y="2667020"/>
          <a:ext cx="7696118" cy="29972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flipH="1">
            <a:off x="5055875" y="4419574"/>
            <a:ext cx="4088005" cy="2438426"/>
          </a:xfrm>
          <a:prstGeom prst="rect">
            <a:avLst/>
          </a:prstGeom>
        </p:spPr>
      </p:pic>
      <p:sp>
        <p:nvSpPr>
          <p:cNvPr id="3" name="内容占位符 2"/>
          <p:cNvSpPr>
            <a:spLocks noGrp="1"/>
          </p:cNvSpPr>
          <p:nvPr>
            <p:ph idx="1"/>
          </p:nvPr>
        </p:nvSpPr>
        <p:spPr>
          <a:xfrm>
            <a:off x="838298" y="1981238"/>
            <a:ext cx="6019642" cy="2895524"/>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三相负载的星形连接还是三角形连接，必须负载和电源的额定值相等，电器设备用在什么电源上，在设备的铭牌上都明确标出，使用时严格遵守，否则会造成电器损坏。</a:t>
            </a:r>
          </a:p>
          <a:p>
            <a:r>
              <a:rPr lang="en-US" altLang="zh-CN" sz="1800" dirty="0" smtClean="0"/>
              <a:t>2.</a:t>
            </a:r>
            <a:r>
              <a:rPr lang="zh-CN" altLang="zh-CN" sz="1800" dirty="0" smtClean="0"/>
              <a:t>正弦交流电即可以传递电能，又可以传递信息。在传递电能或信息的过程中，就是通过了三种理想器件——电阻、电感、电容。无论什么结构的电器，如果对电器进行电路分析，最后都可归结为由上述三个器件组成的等效电路。有了等效电路，就可以用理想器件的电路原理进行分析。</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jpg"/>
          <p:cNvPicPr>
            <a:picLocks noChangeAspect="1"/>
          </p:cNvPicPr>
          <p:nvPr/>
        </p:nvPicPr>
        <p:blipFill>
          <a:blip r:embed="rId2" cstate="print"/>
          <a:srcRect t="16667" r="5001" b="7779"/>
          <a:stretch>
            <a:fillRect/>
          </a:stretch>
        </p:blipFill>
        <p:spPr>
          <a:xfrm>
            <a:off x="-1" y="4419574"/>
            <a:ext cx="4088005" cy="2438426"/>
          </a:xfrm>
          <a:prstGeom prst="rect">
            <a:avLst/>
          </a:prstGeom>
        </p:spPr>
      </p:pic>
      <p:sp>
        <p:nvSpPr>
          <p:cNvPr id="3" name="内容占位符 2"/>
          <p:cNvSpPr>
            <a:spLocks noGrp="1"/>
          </p:cNvSpPr>
          <p:nvPr>
            <p:ph idx="1"/>
          </p:nvPr>
        </p:nvSpPr>
        <p:spPr>
          <a:xfrm>
            <a:off x="2438456" y="2133634"/>
            <a:ext cx="6095840" cy="2514534"/>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2400" dirty="0" smtClean="0"/>
              <a:t>1.</a:t>
            </a:r>
            <a:r>
              <a:rPr lang="zh-CN" altLang="zh-CN" sz="2400" dirty="0" smtClean="0"/>
              <a:t>正弦交流电是现在工程上广泛应用的一种电量形式。它的变化、计算等符合正弦函数的运算规律。</a:t>
            </a:r>
          </a:p>
          <a:p>
            <a:r>
              <a:rPr lang="en-US" altLang="zh-CN" sz="2400" dirty="0" smtClean="0"/>
              <a:t>2. </a:t>
            </a:r>
            <a:r>
              <a:rPr lang="zh-CN" altLang="zh-CN" sz="2400" dirty="0" smtClean="0"/>
              <a:t>正弦交流电的基本物理量是我们学习交流电的基础，大家要理解掌握。</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9</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3.3</a:t>
            </a:r>
            <a:r>
              <a:rPr lang="zh-CN" altLang="zh-CN" dirty="0" smtClean="0">
                <a:solidFill>
                  <a:schemeClr val="bg1"/>
                </a:solidFill>
                <a:latin typeface="微软雅黑" pitchFamily="34" charset="-122"/>
                <a:ea typeface="微软雅黑" pitchFamily="34" charset="-122"/>
              </a:rPr>
              <a:t>交流电的相量表示及同频率正弦量的加减运算</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3.3.1 </a:t>
            </a:r>
            <a:r>
              <a:rPr lang="zh-CN" altLang="zh-CN" sz="3200" dirty="0" smtClean="0">
                <a:latin typeface="微软雅黑" pitchFamily="34" charset="-122"/>
                <a:ea typeface="微软雅黑" pitchFamily="34" charset="-122"/>
                <a:cs typeface="+mn-cs"/>
              </a:rPr>
              <a:t>正弦量的表示方法</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3.3</a:t>
            </a:r>
            <a:r>
              <a:rPr lang="zh-CN" altLang="zh-CN" sz="28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交流电的相量表示及同频率正弦量的加减运算</a:t>
            </a:r>
          </a:p>
        </p:txBody>
      </p:sp>
      <p:graphicFrame>
        <p:nvGraphicFramePr>
          <p:cNvPr id="8" name="图示 7"/>
          <p:cNvGraphicFramePr/>
          <p:nvPr/>
        </p:nvGraphicFramePr>
        <p:xfrm>
          <a:off x="380990" y="2514624"/>
          <a:ext cx="7695998" cy="12953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838178" y="4190980"/>
            <a:ext cx="2037328" cy="1200329"/>
          </a:xfrm>
          <a:prstGeom prst="rect">
            <a:avLst/>
          </a:prstGeom>
          <a:noFill/>
        </p:spPr>
        <p:txBody>
          <a:bodyPr wrap="square" rtlCol="0">
            <a:spAutoFit/>
          </a:bodyPr>
          <a:lstStyle/>
          <a:p>
            <a:pPr algn="l"/>
            <a:r>
              <a:rPr lang="en-US" altLang="zh-CN" i="1" dirty="0" err="1" smtClean="0"/>
              <a:t>i</a:t>
            </a:r>
            <a:r>
              <a:rPr lang="en-US" altLang="zh-CN" baseline="30000" dirty="0" smtClean="0"/>
              <a:t> </a:t>
            </a:r>
            <a:r>
              <a:rPr lang="en-US" altLang="zh-CN" dirty="0" smtClean="0"/>
              <a:t>=</a:t>
            </a:r>
            <a:r>
              <a:rPr lang="en-US" altLang="zh-CN" baseline="30000" dirty="0" smtClean="0"/>
              <a:t> </a:t>
            </a:r>
            <a:r>
              <a:rPr lang="en-US" altLang="zh-CN" i="1" dirty="0" err="1" smtClean="0"/>
              <a:t>I</a:t>
            </a:r>
            <a:r>
              <a:rPr lang="en-US" altLang="zh-CN" baseline="-25000" dirty="0" err="1" smtClean="0"/>
              <a:t>m</a:t>
            </a:r>
            <a:r>
              <a:rPr lang="en-US" altLang="zh-CN" baseline="-25000" dirty="0" smtClean="0"/>
              <a:t> </a:t>
            </a:r>
            <a:r>
              <a:rPr lang="en-US" altLang="zh-CN" dirty="0" smtClean="0"/>
              <a:t>sin</a:t>
            </a:r>
            <a:r>
              <a:rPr lang="en-US" altLang="zh-CN" baseline="30000" dirty="0" smtClean="0"/>
              <a:t> </a:t>
            </a:r>
            <a:r>
              <a:rPr lang="en-US" altLang="zh-CN" i="1" dirty="0" err="1" smtClean="0"/>
              <a:t>ωt</a:t>
            </a:r>
            <a:r>
              <a:rPr lang="en-US" altLang="zh-CN" i="1" dirty="0" smtClean="0"/>
              <a:t> </a:t>
            </a:r>
            <a:r>
              <a:rPr lang="en-US" altLang="zh-CN" dirty="0" smtClean="0"/>
              <a:t> </a:t>
            </a:r>
            <a:r>
              <a:rPr lang="zh-CN" altLang="zh-CN" dirty="0" smtClean="0"/>
              <a:t>，</a:t>
            </a:r>
            <a:r>
              <a:rPr lang="en-US" altLang="zh-CN" dirty="0" smtClean="0"/>
              <a:t>                           </a:t>
            </a:r>
            <a:endParaRPr lang="zh-CN" altLang="zh-CN" dirty="0" smtClean="0"/>
          </a:p>
          <a:p>
            <a:pPr algn="l"/>
            <a:r>
              <a:rPr lang="en-US" altLang="zh-CN" i="1" dirty="0" smtClean="0"/>
              <a:t>u</a:t>
            </a:r>
            <a:r>
              <a:rPr lang="en-US" altLang="zh-CN" baseline="30000" dirty="0" smtClean="0"/>
              <a:t> </a:t>
            </a:r>
            <a:r>
              <a:rPr lang="en-US" altLang="zh-CN" dirty="0" smtClean="0"/>
              <a:t>=</a:t>
            </a:r>
            <a:r>
              <a:rPr lang="en-US" altLang="zh-CN" baseline="30000" dirty="0" smtClean="0"/>
              <a:t> </a:t>
            </a:r>
            <a:r>
              <a:rPr lang="en-US" altLang="zh-CN" i="1" dirty="0" smtClean="0"/>
              <a:t>U</a:t>
            </a:r>
            <a:r>
              <a:rPr lang="en-US" altLang="zh-CN" baseline="-25000" dirty="0" smtClean="0"/>
              <a:t>m </a:t>
            </a:r>
            <a:r>
              <a:rPr lang="en-US" altLang="zh-CN" dirty="0" smtClean="0"/>
              <a:t>sin</a:t>
            </a:r>
            <a:r>
              <a:rPr lang="en-US" altLang="zh-CN" baseline="30000" dirty="0" smtClean="0"/>
              <a:t> </a:t>
            </a:r>
            <a:r>
              <a:rPr lang="en-US" altLang="zh-CN" i="1" dirty="0" err="1" smtClean="0"/>
              <a:t>ωt</a:t>
            </a:r>
            <a:r>
              <a:rPr lang="zh-CN" altLang="zh-CN" i="1" dirty="0" smtClean="0"/>
              <a:t>，</a:t>
            </a:r>
            <a:r>
              <a:rPr lang="en-US" altLang="zh-CN" dirty="0" smtClean="0"/>
              <a:t>  </a:t>
            </a:r>
            <a:endParaRPr lang="zh-CN" altLang="zh-CN" dirty="0" smtClean="0"/>
          </a:p>
          <a:p>
            <a:pPr algn="l"/>
            <a:r>
              <a:rPr lang="en-US" altLang="zh-CN" i="1" dirty="0" smtClean="0"/>
              <a:t>e</a:t>
            </a:r>
            <a:r>
              <a:rPr lang="en-US" altLang="zh-CN" baseline="30000" dirty="0" smtClean="0"/>
              <a:t> </a:t>
            </a:r>
            <a:r>
              <a:rPr lang="en-US" altLang="zh-CN" dirty="0" smtClean="0"/>
              <a:t>=</a:t>
            </a:r>
            <a:r>
              <a:rPr lang="en-US" altLang="zh-CN" baseline="30000" dirty="0" smtClean="0"/>
              <a:t> </a:t>
            </a:r>
            <a:r>
              <a:rPr lang="en-US" altLang="zh-CN" i="1" dirty="0" err="1" smtClean="0"/>
              <a:t>E</a:t>
            </a:r>
            <a:r>
              <a:rPr lang="en-US" altLang="zh-CN" baseline="-25000" dirty="0" err="1" smtClean="0"/>
              <a:t>m</a:t>
            </a:r>
            <a:r>
              <a:rPr lang="en-US" altLang="zh-CN" baseline="-25000" dirty="0" smtClean="0"/>
              <a:t> </a:t>
            </a:r>
            <a:r>
              <a:rPr lang="en-US" altLang="zh-CN" dirty="0" smtClean="0"/>
              <a:t>sin</a:t>
            </a:r>
            <a:r>
              <a:rPr lang="en-US" altLang="zh-CN" baseline="-25000" dirty="0" smtClean="0"/>
              <a:t> </a:t>
            </a:r>
            <a:r>
              <a:rPr lang="en-US" altLang="zh-CN" i="1" dirty="0" err="1" smtClean="0"/>
              <a:t>ωt</a:t>
            </a:r>
            <a:endParaRPr lang="zh-CN" altLang="en-US" dirty="0"/>
          </a:p>
        </p:txBody>
      </p:sp>
      <p:pic>
        <p:nvPicPr>
          <p:cNvPr id="2050" name="Picture 2" descr="g0303"/>
          <p:cNvPicPr>
            <a:picLocks noChangeAspect="1" noChangeArrowheads="1"/>
          </p:cNvPicPr>
          <p:nvPr/>
        </p:nvPicPr>
        <p:blipFill>
          <a:blip r:embed="rId8" cstate="print"/>
          <a:srcRect/>
          <a:stretch>
            <a:fillRect/>
          </a:stretch>
        </p:blipFill>
        <p:spPr bwMode="auto">
          <a:xfrm>
            <a:off x="2971722" y="4114782"/>
            <a:ext cx="2273909" cy="1600158"/>
          </a:xfrm>
          <a:prstGeom prst="rect">
            <a:avLst/>
          </a:prstGeom>
          <a:noFill/>
          <a:ln w="9525">
            <a:noFill/>
            <a:miter lim="800000"/>
            <a:headEnd/>
            <a:tailEnd/>
          </a:ln>
        </p:spPr>
      </p:pic>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5" name="Picture 7"/>
          <p:cNvPicPr>
            <a:picLocks noChangeAspect="1" noChangeArrowheads="1"/>
          </p:cNvPicPr>
          <p:nvPr/>
        </p:nvPicPr>
        <p:blipFill>
          <a:blip r:embed="rId9" cstate="print"/>
          <a:srcRect/>
          <a:stretch>
            <a:fillRect/>
          </a:stretch>
        </p:blipFill>
        <p:spPr bwMode="auto">
          <a:xfrm>
            <a:off x="5229115" y="4038584"/>
            <a:ext cx="3533775" cy="1885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1699</TotalTime>
  <Pages>0</Pages>
  <Words>4696</Words>
  <Characters>0</Characters>
  <Application>Microsoft Office PowerPoint</Application>
  <DocSecurity>0</DocSecurity>
  <PresentationFormat>全屏显示(4:3)</PresentationFormat>
  <Lines>0</Lines>
  <Paragraphs>404</Paragraphs>
  <Slides>64</Slides>
  <Notes>56</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64</vt:i4>
      </vt:variant>
    </vt:vector>
  </HeadingPairs>
  <TitlesOfParts>
    <vt:vector size="67" baseType="lpstr">
      <vt:lpstr>powerpoint-template-24</vt:lpstr>
      <vt:lpstr>1_powerpoint-template-24</vt:lpstr>
      <vt:lpstr>公式</vt:lpstr>
      <vt:lpstr>第三章　正铉交流电路</vt:lpstr>
      <vt:lpstr>3.1.1 交流电的用途</vt:lpstr>
      <vt:lpstr>3.1.2 正弦交流电的产生</vt:lpstr>
      <vt:lpstr>3.2.1正弦交流电的三要素</vt:lpstr>
      <vt:lpstr>3.2.2 相位与相位差</vt:lpstr>
      <vt:lpstr>3.2.3 正弦交流电的有效值</vt:lpstr>
      <vt:lpstr>幻灯片 7</vt:lpstr>
      <vt:lpstr>幻灯片 8</vt:lpstr>
      <vt:lpstr>3.3.1 正弦量的表示方法</vt:lpstr>
      <vt:lpstr>3.3.2 相量法</vt:lpstr>
      <vt:lpstr>结论</vt:lpstr>
      <vt:lpstr>幻灯片 12</vt:lpstr>
      <vt:lpstr>幻灯片 13</vt:lpstr>
      <vt:lpstr>3.4.1 纯电阻电路</vt:lpstr>
      <vt:lpstr>幻灯片 15</vt:lpstr>
      <vt:lpstr>3.4.1 纯电感电路</vt:lpstr>
      <vt:lpstr>幻灯片 17</vt:lpstr>
      <vt:lpstr>2．电感元件的功率</vt:lpstr>
      <vt:lpstr>幻灯片 19</vt:lpstr>
      <vt:lpstr>幻灯片 20</vt:lpstr>
      <vt:lpstr>3.4.3 纯电容电路</vt:lpstr>
      <vt:lpstr>2．电容中的瞬时功率</vt:lpstr>
      <vt:lpstr>3.5.1  分析R L串联电路的工程意义</vt:lpstr>
      <vt:lpstr>3.5.2 R L串联电路分析分析</vt:lpstr>
      <vt:lpstr>幻灯片 25</vt:lpstr>
      <vt:lpstr>幻灯片 26</vt:lpstr>
      <vt:lpstr>幻灯片 27</vt:lpstr>
      <vt:lpstr>幻灯片 28</vt:lpstr>
      <vt:lpstr>幻灯片 29</vt:lpstr>
      <vt:lpstr>3.6.1 RLC串联电路</vt:lpstr>
      <vt:lpstr>1．电流与电压的关系</vt:lpstr>
      <vt:lpstr>2．阻抗之间的关系</vt:lpstr>
      <vt:lpstr>3．电路的三种性质</vt:lpstr>
      <vt:lpstr>4．电路的功率关系</vt:lpstr>
      <vt:lpstr>3.6.2  R、L、C串联谐振电路</vt:lpstr>
      <vt:lpstr>2．串联谐振电路的特点</vt:lpstr>
      <vt:lpstr>幻灯片 37</vt:lpstr>
      <vt:lpstr>幻灯片 38</vt:lpstr>
      <vt:lpstr>3.7.1  LC并联电路的工程应用</vt:lpstr>
      <vt:lpstr>3.7.2  LC并联电路</vt:lpstr>
      <vt:lpstr>3.7.3  LC并联谐振电路</vt:lpstr>
      <vt:lpstr>谐振电路具有以下特征：</vt:lpstr>
      <vt:lpstr>幻灯片 43</vt:lpstr>
      <vt:lpstr>幻灯片 44</vt:lpstr>
      <vt:lpstr>3.8.1电力系统为什么采用三相制供电</vt:lpstr>
      <vt:lpstr>3.8.2 三相交流电的产生</vt:lpstr>
      <vt:lpstr>幻灯片 47</vt:lpstr>
      <vt:lpstr>幻灯片 48</vt:lpstr>
      <vt:lpstr>3.8.3 三相电源的星形（Y）连接与线相电压</vt:lpstr>
      <vt:lpstr>幻灯片 50</vt:lpstr>
      <vt:lpstr>3.9.1 三相负载的星形（Y）连接</vt:lpstr>
      <vt:lpstr>幻灯片 52</vt:lpstr>
      <vt:lpstr>幻灯片 53</vt:lpstr>
      <vt:lpstr>幻灯片 54</vt:lpstr>
      <vt:lpstr>3.9.2  三相负载的三角型连接（D）</vt:lpstr>
      <vt:lpstr>综述</vt:lpstr>
      <vt:lpstr>3.10.1电力系统的组成</vt:lpstr>
      <vt:lpstr>3.10.2  安全用电</vt:lpstr>
      <vt:lpstr>2. 保护接地和保护接零</vt:lpstr>
      <vt:lpstr>2. 保护接地和保护接零</vt:lpstr>
      <vt:lpstr>3. 安全用电常识</vt:lpstr>
      <vt:lpstr>3.11.1 强电应用</vt:lpstr>
      <vt:lpstr>3.11.1 弱电应用</vt:lpstr>
      <vt:lpstr>幻灯片 64</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475</cp:revision>
  <cp:lastPrinted>1899-12-30T00:00:00Z</cp:lastPrinted>
  <dcterms:created xsi:type="dcterms:W3CDTF">2007-01-28T20:13:27Z</dcterms:created>
  <dcterms:modified xsi:type="dcterms:W3CDTF">2012-04-10T02:03:53Z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