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Default Extension="bin" ContentType="application/vnd.openxmlformats-officedocument.oleObject"/>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theme/themeOverride4.xml" ContentType="application/vnd.openxmlformats-officedocument.themeOverr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Default Extension="wmf" ContentType="image/x-wmf"/>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36"/>
  </p:notesMasterIdLst>
  <p:sldIdLst>
    <p:sldId id="256" r:id="rId3"/>
    <p:sldId id="430" r:id="rId4"/>
    <p:sldId id="453" r:id="rId5"/>
    <p:sldId id="557" r:id="rId6"/>
    <p:sldId id="558" r:id="rId7"/>
    <p:sldId id="559" r:id="rId8"/>
    <p:sldId id="560" r:id="rId9"/>
    <p:sldId id="556" r:id="rId10"/>
    <p:sldId id="561" r:id="rId11"/>
    <p:sldId id="562" r:id="rId12"/>
    <p:sldId id="563" r:id="rId13"/>
    <p:sldId id="564" r:id="rId14"/>
    <p:sldId id="565" r:id="rId15"/>
    <p:sldId id="566" r:id="rId16"/>
    <p:sldId id="567" r:id="rId17"/>
    <p:sldId id="568" r:id="rId18"/>
    <p:sldId id="569" r:id="rId19"/>
    <p:sldId id="570" r:id="rId20"/>
    <p:sldId id="571" r:id="rId21"/>
    <p:sldId id="572" r:id="rId22"/>
    <p:sldId id="573" r:id="rId23"/>
    <p:sldId id="574" r:id="rId24"/>
    <p:sldId id="575" r:id="rId25"/>
    <p:sldId id="576" r:id="rId26"/>
    <p:sldId id="577" r:id="rId27"/>
    <p:sldId id="578" r:id="rId28"/>
    <p:sldId id="579" r:id="rId29"/>
    <p:sldId id="580" r:id="rId30"/>
    <p:sldId id="581" r:id="rId31"/>
    <p:sldId id="582" r:id="rId32"/>
    <p:sldId id="583" r:id="rId33"/>
    <p:sldId id="584" r:id="rId34"/>
    <p:sldId id="585" r:id="rId35"/>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4A5297-C592-4380-A84C-82F4182914EB}" type="doc">
      <dgm:prSet loTypeId="urn:microsoft.com/office/officeart/2005/8/layout/venn3" loCatId="relationship" qsTypeId="urn:microsoft.com/office/officeart/2005/8/quickstyle/simple1" qsCatId="simple" csTypeId="urn:microsoft.com/office/officeart/2005/8/colors/accent5_1" csCatId="accent5" phldr="1"/>
      <dgm:spPr/>
      <dgm:t>
        <a:bodyPr/>
        <a:lstStyle/>
        <a:p>
          <a:endParaRPr lang="zh-CN" altLang="en-US"/>
        </a:p>
      </dgm:t>
    </dgm:pt>
    <dgm:pt modelId="{EABDD168-300C-423E-B388-C6D5F5DF5BFE}">
      <dgm:prSet phldrT="[文本]"/>
      <dgm:spPr/>
      <dgm:t>
        <a:bodyPr/>
        <a:lstStyle/>
        <a:p>
          <a:r>
            <a:rPr lang="zh-CN" dirty="0" smtClean="0"/>
            <a:t>（</a:t>
          </a:r>
          <a:r>
            <a:rPr lang="en-US" dirty="0" smtClean="0"/>
            <a:t>1</a:t>
          </a:r>
          <a:r>
            <a:rPr lang="zh-CN" dirty="0" smtClean="0"/>
            <a:t>）通用型</a:t>
          </a:r>
          <a:endParaRPr lang="zh-CN" altLang="en-US" dirty="0"/>
        </a:p>
      </dgm:t>
    </dgm:pt>
    <dgm:pt modelId="{25B95C9B-D052-47D5-99E0-5E89E9AE0929}" type="parTrans" cxnId="{D340D9A0-8F23-4485-AE67-2DBE2824CAB0}">
      <dgm:prSet/>
      <dgm:spPr/>
      <dgm:t>
        <a:bodyPr/>
        <a:lstStyle/>
        <a:p>
          <a:endParaRPr lang="zh-CN" altLang="en-US"/>
        </a:p>
      </dgm:t>
    </dgm:pt>
    <dgm:pt modelId="{831C0144-83E0-4295-9F41-92D0BB7B4556}" type="sibTrans" cxnId="{D340D9A0-8F23-4485-AE67-2DBE2824CAB0}">
      <dgm:prSet/>
      <dgm:spPr/>
      <dgm:t>
        <a:bodyPr/>
        <a:lstStyle/>
        <a:p>
          <a:endParaRPr lang="zh-CN" altLang="en-US"/>
        </a:p>
      </dgm:t>
    </dgm:pt>
    <dgm:pt modelId="{1C154F54-41E6-4D64-BEE1-590BF33A7F1F}">
      <dgm:prSet phldrT="[文本]"/>
      <dgm:spPr/>
      <dgm:t>
        <a:bodyPr/>
        <a:lstStyle/>
        <a:p>
          <a:r>
            <a:rPr lang="zh-CN" dirty="0" smtClean="0"/>
            <a:t>（</a:t>
          </a:r>
          <a:r>
            <a:rPr lang="en-US" dirty="0" smtClean="0"/>
            <a:t>2</a:t>
          </a:r>
          <a:r>
            <a:rPr lang="zh-CN" dirty="0" smtClean="0"/>
            <a:t>）低功耗型</a:t>
          </a:r>
          <a:endParaRPr lang="zh-CN" altLang="en-US" dirty="0"/>
        </a:p>
      </dgm:t>
    </dgm:pt>
    <dgm:pt modelId="{316143AA-D1AB-4695-A6AC-D4D2D2BA0DB4}" type="parTrans" cxnId="{7B482A87-A749-4F79-ACD7-5AABD14097B0}">
      <dgm:prSet/>
      <dgm:spPr/>
      <dgm:t>
        <a:bodyPr/>
        <a:lstStyle/>
        <a:p>
          <a:endParaRPr lang="zh-CN" altLang="en-US"/>
        </a:p>
      </dgm:t>
    </dgm:pt>
    <dgm:pt modelId="{DC18F7BB-6FBF-4ADC-912E-D6342DB2B93F}" type="sibTrans" cxnId="{7B482A87-A749-4F79-ACD7-5AABD14097B0}">
      <dgm:prSet/>
      <dgm:spPr/>
      <dgm:t>
        <a:bodyPr/>
        <a:lstStyle/>
        <a:p>
          <a:endParaRPr lang="zh-CN" altLang="en-US"/>
        </a:p>
      </dgm:t>
    </dgm:pt>
    <dgm:pt modelId="{3BE8E401-06DA-4108-B7F4-6006ACBFE00A}">
      <dgm:prSet phldrT="[文本]"/>
      <dgm:spPr/>
      <dgm:t>
        <a:bodyPr/>
        <a:lstStyle/>
        <a:p>
          <a:r>
            <a:rPr lang="zh-CN" dirty="0" smtClean="0"/>
            <a:t>（</a:t>
          </a:r>
          <a:r>
            <a:rPr lang="en-US" dirty="0" smtClean="0"/>
            <a:t>3</a:t>
          </a:r>
          <a:r>
            <a:rPr lang="zh-CN" dirty="0" smtClean="0"/>
            <a:t>）高精度型</a:t>
          </a:r>
          <a:endParaRPr lang="zh-CN" altLang="en-US" dirty="0"/>
        </a:p>
      </dgm:t>
    </dgm:pt>
    <dgm:pt modelId="{A392F36A-C7B0-46A0-8C79-05D0DB01B139}" type="parTrans" cxnId="{01EB398E-ADC6-455B-A09B-649700C025BC}">
      <dgm:prSet/>
      <dgm:spPr/>
      <dgm:t>
        <a:bodyPr/>
        <a:lstStyle/>
        <a:p>
          <a:endParaRPr lang="zh-CN" altLang="en-US"/>
        </a:p>
      </dgm:t>
    </dgm:pt>
    <dgm:pt modelId="{96FFE9F6-0D55-40F8-A632-AE86E653DC13}" type="sibTrans" cxnId="{01EB398E-ADC6-455B-A09B-649700C025BC}">
      <dgm:prSet/>
      <dgm:spPr/>
      <dgm:t>
        <a:bodyPr/>
        <a:lstStyle/>
        <a:p>
          <a:endParaRPr lang="zh-CN" altLang="en-US"/>
        </a:p>
      </dgm:t>
    </dgm:pt>
    <dgm:pt modelId="{5F4EEB46-D71D-4EF0-9952-4E140707C9F0}">
      <dgm:prSet phldrT="[文本]"/>
      <dgm:spPr/>
      <dgm:t>
        <a:bodyPr/>
        <a:lstStyle/>
        <a:p>
          <a:r>
            <a:rPr lang="zh-CN" dirty="0" smtClean="0"/>
            <a:t>（</a:t>
          </a:r>
          <a:r>
            <a:rPr lang="en-US" dirty="0" smtClean="0"/>
            <a:t>4</a:t>
          </a:r>
          <a:r>
            <a:rPr lang="zh-CN" dirty="0" smtClean="0"/>
            <a:t>）高阻型</a:t>
          </a:r>
          <a:endParaRPr lang="zh-CN" altLang="en-US" dirty="0"/>
        </a:p>
      </dgm:t>
    </dgm:pt>
    <dgm:pt modelId="{68875EE0-0B1F-46DE-8EAE-0F2F134360D8}" type="parTrans" cxnId="{08C92AF6-E1A9-452F-A838-3C3DA82EF5A0}">
      <dgm:prSet/>
      <dgm:spPr/>
      <dgm:t>
        <a:bodyPr/>
        <a:lstStyle/>
        <a:p>
          <a:endParaRPr lang="zh-CN" altLang="en-US"/>
        </a:p>
      </dgm:t>
    </dgm:pt>
    <dgm:pt modelId="{5A1B0251-20E7-469F-B415-8BC409BE6B23}" type="sibTrans" cxnId="{08C92AF6-E1A9-452F-A838-3C3DA82EF5A0}">
      <dgm:prSet/>
      <dgm:spPr/>
      <dgm:t>
        <a:bodyPr/>
        <a:lstStyle/>
        <a:p>
          <a:endParaRPr lang="zh-CN" altLang="en-US"/>
        </a:p>
      </dgm:t>
    </dgm:pt>
    <dgm:pt modelId="{1C6FD5FA-4251-4C81-9FD6-7015DE6D2FB4}" type="pres">
      <dgm:prSet presAssocID="{C54A5297-C592-4380-A84C-82F4182914EB}" presName="Name0" presStyleCnt="0">
        <dgm:presLayoutVars>
          <dgm:dir/>
          <dgm:resizeHandles val="exact"/>
        </dgm:presLayoutVars>
      </dgm:prSet>
      <dgm:spPr/>
      <dgm:t>
        <a:bodyPr/>
        <a:lstStyle/>
        <a:p>
          <a:endParaRPr lang="zh-CN" altLang="en-US"/>
        </a:p>
      </dgm:t>
    </dgm:pt>
    <dgm:pt modelId="{603284AE-2972-4EE3-BDF5-58C23AC719B7}" type="pres">
      <dgm:prSet presAssocID="{EABDD168-300C-423E-B388-C6D5F5DF5BFE}" presName="Name5" presStyleLbl="vennNode1" presStyleIdx="0" presStyleCnt="4">
        <dgm:presLayoutVars>
          <dgm:bulletEnabled val="1"/>
        </dgm:presLayoutVars>
      </dgm:prSet>
      <dgm:spPr/>
      <dgm:t>
        <a:bodyPr/>
        <a:lstStyle/>
        <a:p>
          <a:endParaRPr lang="zh-CN" altLang="en-US"/>
        </a:p>
      </dgm:t>
    </dgm:pt>
    <dgm:pt modelId="{A6F88054-A396-4174-8F60-30C559279144}" type="pres">
      <dgm:prSet presAssocID="{831C0144-83E0-4295-9F41-92D0BB7B4556}" presName="space" presStyleCnt="0"/>
      <dgm:spPr/>
    </dgm:pt>
    <dgm:pt modelId="{FEF044AC-5727-4636-BA34-50096CD5C896}" type="pres">
      <dgm:prSet presAssocID="{1C154F54-41E6-4D64-BEE1-590BF33A7F1F}" presName="Name5" presStyleLbl="vennNode1" presStyleIdx="1" presStyleCnt="4">
        <dgm:presLayoutVars>
          <dgm:bulletEnabled val="1"/>
        </dgm:presLayoutVars>
      </dgm:prSet>
      <dgm:spPr/>
      <dgm:t>
        <a:bodyPr/>
        <a:lstStyle/>
        <a:p>
          <a:endParaRPr lang="zh-CN" altLang="en-US"/>
        </a:p>
      </dgm:t>
    </dgm:pt>
    <dgm:pt modelId="{6F724E3F-512A-43A9-8B62-3F0F3EB1419A}" type="pres">
      <dgm:prSet presAssocID="{DC18F7BB-6FBF-4ADC-912E-D6342DB2B93F}" presName="space" presStyleCnt="0"/>
      <dgm:spPr/>
    </dgm:pt>
    <dgm:pt modelId="{9008B552-0DDB-458A-B200-E63FF215D4BA}" type="pres">
      <dgm:prSet presAssocID="{3BE8E401-06DA-4108-B7F4-6006ACBFE00A}" presName="Name5" presStyleLbl="vennNode1" presStyleIdx="2" presStyleCnt="4">
        <dgm:presLayoutVars>
          <dgm:bulletEnabled val="1"/>
        </dgm:presLayoutVars>
      </dgm:prSet>
      <dgm:spPr/>
      <dgm:t>
        <a:bodyPr/>
        <a:lstStyle/>
        <a:p>
          <a:endParaRPr lang="zh-CN" altLang="en-US"/>
        </a:p>
      </dgm:t>
    </dgm:pt>
    <dgm:pt modelId="{B8B02082-18E9-463D-80C9-E59022457DA8}" type="pres">
      <dgm:prSet presAssocID="{96FFE9F6-0D55-40F8-A632-AE86E653DC13}" presName="space" presStyleCnt="0"/>
      <dgm:spPr/>
    </dgm:pt>
    <dgm:pt modelId="{091E3F11-4B1B-4155-8C7B-4B816E661E76}" type="pres">
      <dgm:prSet presAssocID="{5F4EEB46-D71D-4EF0-9952-4E140707C9F0}" presName="Name5" presStyleLbl="vennNode1" presStyleIdx="3" presStyleCnt="4">
        <dgm:presLayoutVars>
          <dgm:bulletEnabled val="1"/>
        </dgm:presLayoutVars>
      </dgm:prSet>
      <dgm:spPr/>
      <dgm:t>
        <a:bodyPr/>
        <a:lstStyle/>
        <a:p>
          <a:endParaRPr lang="zh-CN" altLang="en-US"/>
        </a:p>
      </dgm:t>
    </dgm:pt>
  </dgm:ptLst>
  <dgm:cxnLst>
    <dgm:cxn modelId="{D340D9A0-8F23-4485-AE67-2DBE2824CAB0}" srcId="{C54A5297-C592-4380-A84C-82F4182914EB}" destId="{EABDD168-300C-423E-B388-C6D5F5DF5BFE}" srcOrd="0" destOrd="0" parTransId="{25B95C9B-D052-47D5-99E0-5E89E9AE0929}" sibTransId="{831C0144-83E0-4295-9F41-92D0BB7B4556}"/>
    <dgm:cxn modelId="{08C92AF6-E1A9-452F-A838-3C3DA82EF5A0}" srcId="{C54A5297-C592-4380-A84C-82F4182914EB}" destId="{5F4EEB46-D71D-4EF0-9952-4E140707C9F0}" srcOrd="3" destOrd="0" parTransId="{68875EE0-0B1F-46DE-8EAE-0F2F134360D8}" sibTransId="{5A1B0251-20E7-469F-B415-8BC409BE6B23}"/>
    <dgm:cxn modelId="{5A6F8053-9847-4DC0-B933-56D88B32C611}" type="presOf" srcId="{C54A5297-C592-4380-A84C-82F4182914EB}" destId="{1C6FD5FA-4251-4C81-9FD6-7015DE6D2FB4}" srcOrd="0" destOrd="0" presId="urn:microsoft.com/office/officeart/2005/8/layout/venn3"/>
    <dgm:cxn modelId="{01EB398E-ADC6-455B-A09B-649700C025BC}" srcId="{C54A5297-C592-4380-A84C-82F4182914EB}" destId="{3BE8E401-06DA-4108-B7F4-6006ACBFE00A}" srcOrd="2" destOrd="0" parTransId="{A392F36A-C7B0-46A0-8C79-05D0DB01B139}" sibTransId="{96FFE9F6-0D55-40F8-A632-AE86E653DC13}"/>
    <dgm:cxn modelId="{5245626E-01A7-4934-B0DB-3DE0974761B5}" type="presOf" srcId="{3BE8E401-06DA-4108-B7F4-6006ACBFE00A}" destId="{9008B552-0DDB-458A-B200-E63FF215D4BA}" srcOrd="0" destOrd="0" presId="urn:microsoft.com/office/officeart/2005/8/layout/venn3"/>
    <dgm:cxn modelId="{F90CEA35-5C50-476C-97DA-C606C3AD01B3}" type="presOf" srcId="{5F4EEB46-D71D-4EF0-9952-4E140707C9F0}" destId="{091E3F11-4B1B-4155-8C7B-4B816E661E76}" srcOrd="0" destOrd="0" presId="urn:microsoft.com/office/officeart/2005/8/layout/venn3"/>
    <dgm:cxn modelId="{0B965B65-0957-42CA-BA7D-1EB4A1B669D4}" type="presOf" srcId="{EABDD168-300C-423E-B388-C6D5F5DF5BFE}" destId="{603284AE-2972-4EE3-BDF5-58C23AC719B7}" srcOrd="0" destOrd="0" presId="urn:microsoft.com/office/officeart/2005/8/layout/venn3"/>
    <dgm:cxn modelId="{7B482A87-A749-4F79-ACD7-5AABD14097B0}" srcId="{C54A5297-C592-4380-A84C-82F4182914EB}" destId="{1C154F54-41E6-4D64-BEE1-590BF33A7F1F}" srcOrd="1" destOrd="0" parTransId="{316143AA-D1AB-4695-A6AC-D4D2D2BA0DB4}" sibTransId="{DC18F7BB-6FBF-4ADC-912E-D6342DB2B93F}"/>
    <dgm:cxn modelId="{E29D731B-E59C-46E1-8911-509650FBCCA6}" type="presOf" srcId="{1C154F54-41E6-4D64-BEE1-590BF33A7F1F}" destId="{FEF044AC-5727-4636-BA34-50096CD5C896}" srcOrd="0" destOrd="0" presId="urn:microsoft.com/office/officeart/2005/8/layout/venn3"/>
    <dgm:cxn modelId="{0ED6F1A3-B417-482E-8CD7-669EDA2E01E6}" type="presParOf" srcId="{1C6FD5FA-4251-4C81-9FD6-7015DE6D2FB4}" destId="{603284AE-2972-4EE3-BDF5-58C23AC719B7}" srcOrd="0" destOrd="0" presId="urn:microsoft.com/office/officeart/2005/8/layout/venn3"/>
    <dgm:cxn modelId="{65E30BE2-0C45-41BA-A174-70D83FF26569}" type="presParOf" srcId="{1C6FD5FA-4251-4C81-9FD6-7015DE6D2FB4}" destId="{A6F88054-A396-4174-8F60-30C559279144}" srcOrd="1" destOrd="0" presId="urn:microsoft.com/office/officeart/2005/8/layout/venn3"/>
    <dgm:cxn modelId="{206B22F7-418E-42E0-A11B-40C7676F5062}" type="presParOf" srcId="{1C6FD5FA-4251-4C81-9FD6-7015DE6D2FB4}" destId="{FEF044AC-5727-4636-BA34-50096CD5C896}" srcOrd="2" destOrd="0" presId="urn:microsoft.com/office/officeart/2005/8/layout/venn3"/>
    <dgm:cxn modelId="{6BDD61C3-C61B-490E-9DA1-F12EF8439D8C}" type="presParOf" srcId="{1C6FD5FA-4251-4C81-9FD6-7015DE6D2FB4}" destId="{6F724E3F-512A-43A9-8B62-3F0F3EB1419A}" srcOrd="3" destOrd="0" presId="urn:microsoft.com/office/officeart/2005/8/layout/venn3"/>
    <dgm:cxn modelId="{BCA45A88-170D-43C8-B4BE-D017DA178FAA}" type="presParOf" srcId="{1C6FD5FA-4251-4C81-9FD6-7015DE6D2FB4}" destId="{9008B552-0DDB-458A-B200-E63FF215D4BA}" srcOrd="4" destOrd="0" presId="urn:microsoft.com/office/officeart/2005/8/layout/venn3"/>
    <dgm:cxn modelId="{18EBA640-DC72-4E9F-8E25-34739D0ACCAD}" type="presParOf" srcId="{1C6FD5FA-4251-4C81-9FD6-7015DE6D2FB4}" destId="{B8B02082-18E9-463D-80C9-E59022457DA8}" srcOrd="5" destOrd="0" presId="urn:microsoft.com/office/officeart/2005/8/layout/venn3"/>
    <dgm:cxn modelId="{C4421564-2014-438A-AA22-CD74569BD50B}" type="presParOf" srcId="{1C6FD5FA-4251-4C81-9FD6-7015DE6D2FB4}" destId="{091E3F11-4B1B-4155-8C7B-4B816E661E76}" srcOrd="6" destOrd="0" presId="urn:microsoft.com/office/officeart/2005/8/layout/venn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4A5297-C592-4380-A84C-82F4182914EB}" type="doc">
      <dgm:prSet loTypeId="urn:microsoft.com/office/officeart/2005/8/layout/venn3" loCatId="relationship" qsTypeId="urn:microsoft.com/office/officeart/2005/8/quickstyle/simple1" qsCatId="simple" csTypeId="urn:microsoft.com/office/officeart/2005/8/colors/accent1_1" csCatId="accent1" phldr="1"/>
      <dgm:spPr/>
      <dgm:t>
        <a:bodyPr/>
        <a:lstStyle/>
        <a:p>
          <a:endParaRPr lang="zh-CN" altLang="en-US"/>
        </a:p>
      </dgm:t>
    </dgm:pt>
    <dgm:pt modelId="{EABDD168-300C-423E-B388-C6D5F5DF5BFE}">
      <dgm:prSet phldrT="[文本]"/>
      <dgm:spPr/>
      <dgm:t>
        <a:bodyPr/>
        <a:lstStyle/>
        <a:p>
          <a:r>
            <a:rPr lang="zh-CN" dirty="0" smtClean="0"/>
            <a:t>（</a:t>
          </a:r>
          <a:r>
            <a:rPr lang="en-US" dirty="0" smtClean="0"/>
            <a:t>1</a:t>
          </a:r>
          <a:r>
            <a:rPr lang="zh-CN" dirty="0" smtClean="0"/>
            <a:t>）开环电压放大倍数</a:t>
          </a:r>
          <a:r>
            <a:rPr lang="en-US" i="1" dirty="0" smtClean="0"/>
            <a:t>A</a:t>
          </a:r>
          <a:r>
            <a:rPr lang="en-US" baseline="-25000" dirty="0" smtClean="0"/>
            <a:t>0</a:t>
          </a:r>
          <a:endParaRPr lang="zh-CN" altLang="en-US" dirty="0"/>
        </a:p>
      </dgm:t>
    </dgm:pt>
    <dgm:pt modelId="{25B95C9B-D052-47D5-99E0-5E89E9AE0929}" type="parTrans" cxnId="{D340D9A0-8F23-4485-AE67-2DBE2824CAB0}">
      <dgm:prSet/>
      <dgm:spPr/>
      <dgm:t>
        <a:bodyPr/>
        <a:lstStyle/>
        <a:p>
          <a:endParaRPr lang="zh-CN" altLang="en-US"/>
        </a:p>
      </dgm:t>
    </dgm:pt>
    <dgm:pt modelId="{831C0144-83E0-4295-9F41-92D0BB7B4556}" type="sibTrans" cxnId="{D340D9A0-8F23-4485-AE67-2DBE2824CAB0}">
      <dgm:prSet/>
      <dgm:spPr/>
      <dgm:t>
        <a:bodyPr/>
        <a:lstStyle/>
        <a:p>
          <a:endParaRPr lang="zh-CN" altLang="en-US"/>
        </a:p>
      </dgm:t>
    </dgm:pt>
    <dgm:pt modelId="{1C154F54-41E6-4D64-BEE1-590BF33A7F1F}">
      <dgm:prSet phldrT="[文本]"/>
      <dgm:spPr/>
      <dgm:t>
        <a:bodyPr/>
        <a:lstStyle/>
        <a:p>
          <a:r>
            <a:rPr lang="zh-CN" dirty="0" smtClean="0"/>
            <a:t>（</a:t>
          </a:r>
          <a:r>
            <a:rPr lang="en-US" dirty="0" smtClean="0"/>
            <a:t>2</a:t>
          </a:r>
          <a:r>
            <a:rPr lang="zh-CN" dirty="0" smtClean="0"/>
            <a:t>）输入失调电压</a:t>
          </a:r>
          <a:r>
            <a:rPr lang="en-US" i="1" dirty="0" smtClean="0"/>
            <a:t>U</a:t>
          </a:r>
          <a:r>
            <a:rPr lang="en-US" baseline="-25000" dirty="0" smtClean="0"/>
            <a:t>OS</a:t>
          </a:r>
          <a:endParaRPr lang="zh-CN" altLang="en-US" dirty="0"/>
        </a:p>
      </dgm:t>
    </dgm:pt>
    <dgm:pt modelId="{316143AA-D1AB-4695-A6AC-D4D2D2BA0DB4}" type="parTrans" cxnId="{7B482A87-A749-4F79-ACD7-5AABD14097B0}">
      <dgm:prSet/>
      <dgm:spPr/>
      <dgm:t>
        <a:bodyPr/>
        <a:lstStyle/>
        <a:p>
          <a:endParaRPr lang="zh-CN" altLang="en-US"/>
        </a:p>
      </dgm:t>
    </dgm:pt>
    <dgm:pt modelId="{DC18F7BB-6FBF-4ADC-912E-D6342DB2B93F}" type="sibTrans" cxnId="{7B482A87-A749-4F79-ACD7-5AABD14097B0}">
      <dgm:prSet/>
      <dgm:spPr/>
      <dgm:t>
        <a:bodyPr/>
        <a:lstStyle/>
        <a:p>
          <a:endParaRPr lang="zh-CN" altLang="en-US"/>
        </a:p>
      </dgm:t>
    </dgm:pt>
    <dgm:pt modelId="{3BE8E401-06DA-4108-B7F4-6006ACBFE00A}">
      <dgm:prSet phldrT="[文本]"/>
      <dgm:spPr/>
      <dgm:t>
        <a:bodyPr/>
        <a:lstStyle/>
        <a:p>
          <a:r>
            <a:rPr lang="zh-CN" dirty="0" smtClean="0"/>
            <a:t>（</a:t>
          </a:r>
          <a:r>
            <a:rPr lang="en-US" dirty="0" smtClean="0"/>
            <a:t>3</a:t>
          </a:r>
          <a:r>
            <a:rPr lang="zh-CN" dirty="0" smtClean="0"/>
            <a:t>）差模输入电阻</a:t>
          </a:r>
          <a:r>
            <a:rPr lang="en-US" i="1" dirty="0" smtClean="0"/>
            <a:t>R</a:t>
          </a:r>
          <a:r>
            <a:rPr lang="en-US" baseline="-25000" dirty="0" smtClean="0"/>
            <a:t>id</a:t>
          </a:r>
          <a:endParaRPr lang="zh-CN" altLang="en-US" dirty="0"/>
        </a:p>
      </dgm:t>
    </dgm:pt>
    <dgm:pt modelId="{A392F36A-C7B0-46A0-8C79-05D0DB01B139}" type="parTrans" cxnId="{01EB398E-ADC6-455B-A09B-649700C025BC}">
      <dgm:prSet/>
      <dgm:spPr/>
      <dgm:t>
        <a:bodyPr/>
        <a:lstStyle/>
        <a:p>
          <a:endParaRPr lang="zh-CN" altLang="en-US"/>
        </a:p>
      </dgm:t>
    </dgm:pt>
    <dgm:pt modelId="{96FFE9F6-0D55-40F8-A632-AE86E653DC13}" type="sibTrans" cxnId="{01EB398E-ADC6-455B-A09B-649700C025BC}">
      <dgm:prSet/>
      <dgm:spPr/>
      <dgm:t>
        <a:bodyPr/>
        <a:lstStyle/>
        <a:p>
          <a:endParaRPr lang="zh-CN" altLang="en-US"/>
        </a:p>
      </dgm:t>
    </dgm:pt>
    <dgm:pt modelId="{5F4EEB46-D71D-4EF0-9952-4E140707C9F0}">
      <dgm:prSet phldrT="[文本]"/>
      <dgm:spPr/>
      <dgm:t>
        <a:bodyPr/>
        <a:lstStyle/>
        <a:p>
          <a:r>
            <a:rPr lang="zh-CN" dirty="0" smtClean="0"/>
            <a:t>（</a:t>
          </a:r>
          <a:r>
            <a:rPr lang="en-US" dirty="0" smtClean="0"/>
            <a:t>4</a:t>
          </a:r>
          <a:r>
            <a:rPr lang="zh-CN" dirty="0" smtClean="0"/>
            <a:t>）最大输出电压</a:t>
          </a:r>
          <a:r>
            <a:rPr lang="en-US" i="1" dirty="0" smtClean="0"/>
            <a:t>U</a:t>
          </a:r>
          <a:r>
            <a:rPr lang="en-US" baseline="-25000" dirty="0" smtClean="0"/>
            <a:t>PP</a:t>
          </a:r>
          <a:endParaRPr lang="zh-CN" altLang="en-US" dirty="0"/>
        </a:p>
      </dgm:t>
    </dgm:pt>
    <dgm:pt modelId="{68875EE0-0B1F-46DE-8EAE-0F2F134360D8}" type="parTrans" cxnId="{08C92AF6-E1A9-452F-A838-3C3DA82EF5A0}">
      <dgm:prSet/>
      <dgm:spPr/>
      <dgm:t>
        <a:bodyPr/>
        <a:lstStyle/>
        <a:p>
          <a:endParaRPr lang="zh-CN" altLang="en-US"/>
        </a:p>
      </dgm:t>
    </dgm:pt>
    <dgm:pt modelId="{5A1B0251-20E7-469F-B415-8BC409BE6B23}" type="sibTrans" cxnId="{08C92AF6-E1A9-452F-A838-3C3DA82EF5A0}">
      <dgm:prSet/>
      <dgm:spPr/>
      <dgm:t>
        <a:bodyPr/>
        <a:lstStyle/>
        <a:p>
          <a:endParaRPr lang="zh-CN" altLang="en-US"/>
        </a:p>
      </dgm:t>
    </dgm:pt>
    <dgm:pt modelId="{1C6FD5FA-4251-4C81-9FD6-7015DE6D2FB4}" type="pres">
      <dgm:prSet presAssocID="{C54A5297-C592-4380-A84C-82F4182914EB}" presName="Name0" presStyleCnt="0">
        <dgm:presLayoutVars>
          <dgm:dir/>
          <dgm:resizeHandles val="exact"/>
        </dgm:presLayoutVars>
      </dgm:prSet>
      <dgm:spPr/>
      <dgm:t>
        <a:bodyPr/>
        <a:lstStyle/>
        <a:p>
          <a:endParaRPr lang="zh-CN" altLang="en-US"/>
        </a:p>
      </dgm:t>
    </dgm:pt>
    <dgm:pt modelId="{603284AE-2972-4EE3-BDF5-58C23AC719B7}" type="pres">
      <dgm:prSet presAssocID="{EABDD168-300C-423E-B388-C6D5F5DF5BFE}" presName="Name5" presStyleLbl="vennNode1" presStyleIdx="0" presStyleCnt="4">
        <dgm:presLayoutVars>
          <dgm:bulletEnabled val="1"/>
        </dgm:presLayoutVars>
      </dgm:prSet>
      <dgm:spPr/>
      <dgm:t>
        <a:bodyPr/>
        <a:lstStyle/>
        <a:p>
          <a:endParaRPr lang="zh-CN" altLang="en-US"/>
        </a:p>
      </dgm:t>
    </dgm:pt>
    <dgm:pt modelId="{A6F88054-A396-4174-8F60-30C559279144}" type="pres">
      <dgm:prSet presAssocID="{831C0144-83E0-4295-9F41-92D0BB7B4556}" presName="space" presStyleCnt="0"/>
      <dgm:spPr/>
    </dgm:pt>
    <dgm:pt modelId="{FEF044AC-5727-4636-BA34-50096CD5C896}" type="pres">
      <dgm:prSet presAssocID="{1C154F54-41E6-4D64-BEE1-590BF33A7F1F}" presName="Name5" presStyleLbl="vennNode1" presStyleIdx="1" presStyleCnt="4">
        <dgm:presLayoutVars>
          <dgm:bulletEnabled val="1"/>
        </dgm:presLayoutVars>
      </dgm:prSet>
      <dgm:spPr/>
      <dgm:t>
        <a:bodyPr/>
        <a:lstStyle/>
        <a:p>
          <a:endParaRPr lang="zh-CN" altLang="en-US"/>
        </a:p>
      </dgm:t>
    </dgm:pt>
    <dgm:pt modelId="{6F724E3F-512A-43A9-8B62-3F0F3EB1419A}" type="pres">
      <dgm:prSet presAssocID="{DC18F7BB-6FBF-4ADC-912E-D6342DB2B93F}" presName="space" presStyleCnt="0"/>
      <dgm:spPr/>
    </dgm:pt>
    <dgm:pt modelId="{9008B552-0DDB-458A-B200-E63FF215D4BA}" type="pres">
      <dgm:prSet presAssocID="{3BE8E401-06DA-4108-B7F4-6006ACBFE00A}" presName="Name5" presStyleLbl="vennNode1" presStyleIdx="2" presStyleCnt="4">
        <dgm:presLayoutVars>
          <dgm:bulletEnabled val="1"/>
        </dgm:presLayoutVars>
      </dgm:prSet>
      <dgm:spPr/>
      <dgm:t>
        <a:bodyPr/>
        <a:lstStyle/>
        <a:p>
          <a:endParaRPr lang="zh-CN" altLang="en-US"/>
        </a:p>
      </dgm:t>
    </dgm:pt>
    <dgm:pt modelId="{B8B02082-18E9-463D-80C9-E59022457DA8}" type="pres">
      <dgm:prSet presAssocID="{96FFE9F6-0D55-40F8-A632-AE86E653DC13}" presName="space" presStyleCnt="0"/>
      <dgm:spPr/>
    </dgm:pt>
    <dgm:pt modelId="{091E3F11-4B1B-4155-8C7B-4B816E661E76}" type="pres">
      <dgm:prSet presAssocID="{5F4EEB46-D71D-4EF0-9952-4E140707C9F0}" presName="Name5" presStyleLbl="vennNode1" presStyleIdx="3" presStyleCnt="4">
        <dgm:presLayoutVars>
          <dgm:bulletEnabled val="1"/>
        </dgm:presLayoutVars>
      </dgm:prSet>
      <dgm:spPr/>
      <dgm:t>
        <a:bodyPr/>
        <a:lstStyle/>
        <a:p>
          <a:endParaRPr lang="zh-CN" altLang="en-US"/>
        </a:p>
      </dgm:t>
    </dgm:pt>
  </dgm:ptLst>
  <dgm:cxnLst>
    <dgm:cxn modelId="{D340D9A0-8F23-4485-AE67-2DBE2824CAB0}" srcId="{C54A5297-C592-4380-A84C-82F4182914EB}" destId="{EABDD168-300C-423E-B388-C6D5F5DF5BFE}" srcOrd="0" destOrd="0" parTransId="{25B95C9B-D052-47D5-99E0-5E89E9AE0929}" sibTransId="{831C0144-83E0-4295-9F41-92D0BB7B4556}"/>
    <dgm:cxn modelId="{2FA7ACD4-7E43-4986-BF93-C9BD9BB786EA}" type="presOf" srcId="{EABDD168-300C-423E-B388-C6D5F5DF5BFE}" destId="{603284AE-2972-4EE3-BDF5-58C23AC719B7}" srcOrd="0" destOrd="0" presId="urn:microsoft.com/office/officeart/2005/8/layout/venn3"/>
    <dgm:cxn modelId="{08C92AF6-E1A9-452F-A838-3C3DA82EF5A0}" srcId="{C54A5297-C592-4380-A84C-82F4182914EB}" destId="{5F4EEB46-D71D-4EF0-9952-4E140707C9F0}" srcOrd="3" destOrd="0" parTransId="{68875EE0-0B1F-46DE-8EAE-0F2F134360D8}" sibTransId="{5A1B0251-20E7-469F-B415-8BC409BE6B23}"/>
    <dgm:cxn modelId="{18500338-1183-4843-9EB7-3E47E77CBA23}" type="presOf" srcId="{3BE8E401-06DA-4108-B7F4-6006ACBFE00A}" destId="{9008B552-0DDB-458A-B200-E63FF215D4BA}" srcOrd="0" destOrd="0" presId="urn:microsoft.com/office/officeart/2005/8/layout/venn3"/>
    <dgm:cxn modelId="{93BB79B6-430C-4290-95FC-130229EA1908}" type="presOf" srcId="{C54A5297-C592-4380-A84C-82F4182914EB}" destId="{1C6FD5FA-4251-4C81-9FD6-7015DE6D2FB4}" srcOrd="0" destOrd="0" presId="urn:microsoft.com/office/officeart/2005/8/layout/venn3"/>
    <dgm:cxn modelId="{01EB398E-ADC6-455B-A09B-649700C025BC}" srcId="{C54A5297-C592-4380-A84C-82F4182914EB}" destId="{3BE8E401-06DA-4108-B7F4-6006ACBFE00A}" srcOrd="2" destOrd="0" parTransId="{A392F36A-C7B0-46A0-8C79-05D0DB01B139}" sibTransId="{96FFE9F6-0D55-40F8-A632-AE86E653DC13}"/>
    <dgm:cxn modelId="{16352328-EB79-4EA1-B62B-DF4CBB6A8E12}" type="presOf" srcId="{5F4EEB46-D71D-4EF0-9952-4E140707C9F0}" destId="{091E3F11-4B1B-4155-8C7B-4B816E661E76}" srcOrd="0" destOrd="0" presId="urn:microsoft.com/office/officeart/2005/8/layout/venn3"/>
    <dgm:cxn modelId="{7B482A87-A749-4F79-ACD7-5AABD14097B0}" srcId="{C54A5297-C592-4380-A84C-82F4182914EB}" destId="{1C154F54-41E6-4D64-BEE1-590BF33A7F1F}" srcOrd="1" destOrd="0" parTransId="{316143AA-D1AB-4695-A6AC-D4D2D2BA0DB4}" sibTransId="{DC18F7BB-6FBF-4ADC-912E-D6342DB2B93F}"/>
    <dgm:cxn modelId="{BB83C9A0-FD4E-4087-BA6F-4C4D91B4BE2C}" type="presOf" srcId="{1C154F54-41E6-4D64-BEE1-590BF33A7F1F}" destId="{FEF044AC-5727-4636-BA34-50096CD5C896}" srcOrd="0" destOrd="0" presId="urn:microsoft.com/office/officeart/2005/8/layout/venn3"/>
    <dgm:cxn modelId="{FC0B376F-3D50-48EE-884D-4BA16FBA7411}" type="presParOf" srcId="{1C6FD5FA-4251-4C81-9FD6-7015DE6D2FB4}" destId="{603284AE-2972-4EE3-BDF5-58C23AC719B7}" srcOrd="0" destOrd="0" presId="urn:microsoft.com/office/officeart/2005/8/layout/venn3"/>
    <dgm:cxn modelId="{049FEB50-6478-4B5D-BAB5-D44FC4369F57}" type="presParOf" srcId="{1C6FD5FA-4251-4C81-9FD6-7015DE6D2FB4}" destId="{A6F88054-A396-4174-8F60-30C559279144}" srcOrd="1" destOrd="0" presId="urn:microsoft.com/office/officeart/2005/8/layout/venn3"/>
    <dgm:cxn modelId="{EE86C5FD-F96D-4D8A-87AF-57B7043BD670}" type="presParOf" srcId="{1C6FD5FA-4251-4C81-9FD6-7015DE6D2FB4}" destId="{FEF044AC-5727-4636-BA34-50096CD5C896}" srcOrd="2" destOrd="0" presId="urn:microsoft.com/office/officeart/2005/8/layout/venn3"/>
    <dgm:cxn modelId="{BBD5C655-4FCB-499C-8EB1-27705BF1B163}" type="presParOf" srcId="{1C6FD5FA-4251-4C81-9FD6-7015DE6D2FB4}" destId="{6F724E3F-512A-43A9-8B62-3F0F3EB1419A}" srcOrd="3" destOrd="0" presId="urn:microsoft.com/office/officeart/2005/8/layout/venn3"/>
    <dgm:cxn modelId="{BA00B284-72E0-477E-B184-6A5A76887FC0}" type="presParOf" srcId="{1C6FD5FA-4251-4C81-9FD6-7015DE6D2FB4}" destId="{9008B552-0DDB-458A-B200-E63FF215D4BA}" srcOrd="4" destOrd="0" presId="urn:microsoft.com/office/officeart/2005/8/layout/venn3"/>
    <dgm:cxn modelId="{AA46BAB8-7923-42EC-B897-B95BFA36BCDE}" type="presParOf" srcId="{1C6FD5FA-4251-4C81-9FD6-7015DE6D2FB4}" destId="{B8B02082-18E9-463D-80C9-E59022457DA8}" srcOrd="5" destOrd="0" presId="urn:microsoft.com/office/officeart/2005/8/layout/venn3"/>
    <dgm:cxn modelId="{C4FF5056-CE10-40F2-86F8-BC7A6A9DBCEB}" type="presParOf" srcId="{1C6FD5FA-4251-4C81-9FD6-7015DE6D2FB4}" destId="{091E3F11-4B1B-4155-8C7B-4B816E661E76}" srcOrd="6" destOrd="0" presId="urn:microsoft.com/office/officeart/2005/8/layout/ven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384452-1A36-4E1D-81AD-794ACB8F80D9}" type="doc">
      <dgm:prSet loTypeId="urn:microsoft.com/office/officeart/2005/8/layout/default" loCatId="list" qsTypeId="urn:microsoft.com/office/officeart/2005/8/quickstyle/simple1" qsCatId="simple" csTypeId="urn:microsoft.com/office/officeart/2005/8/colors/accent4_1" csCatId="accent4" phldr="1"/>
      <dgm:spPr/>
      <dgm:t>
        <a:bodyPr/>
        <a:lstStyle/>
        <a:p>
          <a:endParaRPr lang="zh-CN" altLang="en-US"/>
        </a:p>
      </dgm:t>
    </dgm:pt>
    <dgm:pt modelId="{48B64172-9991-43E9-AA00-33377DC04654}">
      <dgm:prSet phldrT="[文本]"/>
      <dgm:spPr/>
      <dgm:t>
        <a:bodyPr/>
        <a:lstStyle/>
        <a:p>
          <a:pPr algn="l"/>
          <a:r>
            <a:rPr lang="zh-CN" dirty="0" smtClean="0"/>
            <a:t>差分输入（双端输入）：输入信号加在两输入端之间，输入信号悬浮，没有公共地</a:t>
          </a:r>
          <a:endParaRPr lang="zh-CN" altLang="en-US" dirty="0"/>
        </a:p>
      </dgm:t>
    </dgm:pt>
    <dgm:pt modelId="{91CB6214-41CD-4C91-92B7-8C078E9405CB}" type="parTrans" cxnId="{F3C311E7-4BE3-4737-9BE7-D8048607191D}">
      <dgm:prSet/>
      <dgm:spPr/>
      <dgm:t>
        <a:bodyPr/>
        <a:lstStyle/>
        <a:p>
          <a:endParaRPr lang="zh-CN" altLang="en-US"/>
        </a:p>
      </dgm:t>
    </dgm:pt>
    <dgm:pt modelId="{172ECDF8-D7B2-44E9-892D-56F26E1EA8D7}" type="sibTrans" cxnId="{F3C311E7-4BE3-4737-9BE7-D8048607191D}">
      <dgm:prSet/>
      <dgm:spPr/>
      <dgm:t>
        <a:bodyPr/>
        <a:lstStyle/>
        <a:p>
          <a:endParaRPr lang="zh-CN" altLang="en-US"/>
        </a:p>
      </dgm:t>
    </dgm:pt>
    <dgm:pt modelId="{39F93F51-45D8-419A-BF31-DCE15ECAEC08}">
      <dgm:prSet phldrT="[文本]"/>
      <dgm:spPr/>
      <dgm:t>
        <a:bodyPr/>
        <a:lstStyle/>
        <a:p>
          <a:pPr algn="l"/>
          <a:r>
            <a:rPr lang="zh-CN" dirty="0" smtClean="0"/>
            <a:t>反相输入（单端输入）：将同相输入端接地，输入信号加在反相输入端和地之间</a:t>
          </a:r>
          <a:endParaRPr lang="zh-CN" altLang="en-US" dirty="0"/>
        </a:p>
      </dgm:t>
    </dgm:pt>
    <dgm:pt modelId="{C31714A7-A11C-4C70-9345-A051CEB6383B}" type="parTrans" cxnId="{61FAA3E2-DE20-406E-AAF2-AB0441A5CC59}">
      <dgm:prSet/>
      <dgm:spPr/>
      <dgm:t>
        <a:bodyPr/>
        <a:lstStyle/>
        <a:p>
          <a:endParaRPr lang="zh-CN" altLang="en-US"/>
        </a:p>
      </dgm:t>
    </dgm:pt>
    <dgm:pt modelId="{671D055F-C96A-46E9-9C6A-FCD8D2BBE27E}" type="sibTrans" cxnId="{61FAA3E2-DE20-406E-AAF2-AB0441A5CC59}">
      <dgm:prSet/>
      <dgm:spPr/>
      <dgm:t>
        <a:bodyPr/>
        <a:lstStyle/>
        <a:p>
          <a:endParaRPr lang="zh-CN" altLang="en-US"/>
        </a:p>
      </dgm:t>
    </dgm:pt>
    <dgm:pt modelId="{F40CB528-5DF1-4D53-B52E-B9C2AD0DEE26}">
      <dgm:prSet phldrT="[文本]"/>
      <dgm:spPr/>
      <dgm:t>
        <a:bodyPr/>
        <a:lstStyle/>
        <a:p>
          <a:pPr algn="l"/>
          <a:r>
            <a:rPr lang="zh-CN" dirty="0" smtClean="0"/>
            <a:t>同相输入（单端输入）：将反相输入端接地，输入信号加在同相输入和地之间</a:t>
          </a:r>
          <a:endParaRPr lang="zh-CN" altLang="en-US" dirty="0"/>
        </a:p>
      </dgm:t>
    </dgm:pt>
    <dgm:pt modelId="{7B73CABB-A7B5-49EA-8751-7C5BE7F920B3}" type="parTrans" cxnId="{B30AC2E3-8CCC-419F-AC82-5A04E0EC3636}">
      <dgm:prSet/>
      <dgm:spPr/>
      <dgm:t>
        <a:bodyPr/>
        <a:lstStyle/>
        <a:p>
          <a:endParaRPr lang="zh-CN" altLang="en-US"/>
        </a:p>
      </dgm:t>
    </dgm:pt>
    <dgm:pt modelId="{2737810C-F928-47D5-B54A-5FDC81115198}" type="sibTrans" cxnId="{B30AC2E3-8CCC-419F-AC82-5A04E0EC3636}">
      <dgm:prSet/>
      <dgm:spPr/>
      <dgm:t>
        <a:bodyPr/>
        <a:lstStyle/>
        <a:p>
          <a:endParaRPr lang="zh-CN" altLang="en-US"/>
        </a:p>
      </dgm:t>
    </dgm:pt>
    <dgm:pt modelId="{83EB5B57-D0B5-4130-B4F4-0BC20CF2D788}" type="pres">
      <dgm:prSet presAssocID="{3C384452-1A36-4E1D-81AD-794ACB8F80D9}" presName="diagram" presStyleCnt="0">
        <dgm:presLayoutVars>
          <dgm:dir/>
          <dgm:resizeHandles val="exact"/>
        </dgm:presLayoutVars>
      </dgm:prSet>
      <dgm:spPr/>
      <dgm:t>
        <a:bodyPr/>
        <a:lstStyle/>
        <a:p>
          <a:endParaRPr lang="zh-CN" altLang="en-US"/>
        </a:p>
      </dgm:t>
    </dgm:pt>
    <dgm:pt modelId="{3EE95316-ABEA-46C4-A89E-B061B3336319}" type="pres">
      <dgm:prSet presAssocID="{48B64172-9991-43E9-AA00-33377DC04654}" presName="node" presStyleLbl="node1" presStyleIdx="0" presStyleCnt="3">
        <dgm:presLayoutVars>
          <dgm:bulletEnabled val="1"/>
        </dgm:presLayoutVars>
      </dgm:prSet>
      <dgm:spPr/>
      <dgm:t>
        <a:bodyPr/>
        <a:lstStyle/>
        <a:p>
          <a:endParaRPr lang="zh-CN" altLang="en-US"/>
        </a:p>
      </dgm:t>
    </dgm:pt>
    <dgm:pt modelId="{4978E205-C973-452B-90BC-5214D64A0642}" type="pres">
      <dgm:prSet presAssocID="{172ECDF8-D7B2-44E9-892D-56F26E1EA8D7}" presName="sibTrans" presStyleCnt="0"/>
      <dgm:spPr/>
    </dgm:pt>
    <dgm:pt modelId="{83684554-2876-41FF-8631-8BB97A9EFAA9}" type="pres">
      <dgm:prSet presAssocID="{39F93F51-45D8-419A-BF31-DCE15ECAEC08}" presName="node" presStyleLbl="node1" presStyleIdx="1" presStyleCnt="3">
        <dgm:presLayoutVars>
          <dgm:bulletEnabled val="1"/>
        </dgm:presLayoutVars>
      </dgm:prSet>
      <dgm:spPr/>
      <dgm:t>
        <a:bodyPr/>
        <a:lstStyle/>
        <a:p>
          <a:endParaRPr lang="zh-CN" altLang="en-US"/>
        </a:p>
      </dgm:t>
    </dgm:pt>
    <dgm:pt modelId="{8101F570-E60A-449C-B411-CC4C5B1A27B4}" type="pres">
      <dgm:prSet presAssocID="{671D055F-C96A-46E9-9C6A-FCD8D2BBE27E}" presName="sibTrans" presStyleCnt="0"/>
      <dgm:spPr/>
    </dgm:pt>
    <dgm:pt modelId="{58DD83CE-57C1-4CFF-B5B4-47FF7D266D9D}" type="pres">
      <dgm:prSet presAssocID="{F40CB528-5DF1-4D53-B52E-B9C2AD0DEE26}" presName="node" presStyleLbl="node1" presStyleIdx="2" presStyleCnt="3">
        <dgm:presLayoutVars>
          <dgm:bulletEnabled val="1"/>
        </dgm:presLayoutVars>
      </dgm:prSet>
      <dgm:spPr/>
      <dgm:t>
        <a:bodyPr/>
        <a:lstStyle/>
        <a:p>
          <a:endParaRPr lang="zh-CN" altLang="en-US"/>
        </a:p>
      </dgm:t>
    </dgm:pt>
  </dgm:ptLst>
  <dgm:cxnLst>
    <dgm:cxn modelId="{7A794C52-AAB8-49AA-858F-1B117E8EDDE2}" type="presOf" srcId="{39F93F51-45D8-419A-BF31-DCE15ECAEC08}" destId="{83684554-2876-41FF-8631-8BB97A9EFAA9}" srcOrd="0" destOrd="0" presId="urn:microsoft.com/office/officeart/2005/8/layout/default"/>
    <dgm:cxn modelId="{901D03A7-F3D3-4D93-9074-F93D42733722}" type="presOf" srcId="{48B64172-9991-43E9-AA00-33377DC04654}" destId="{3EE95316-ABEA-46C4-A89E-B061B3336319}" srcOrd="0" destOrd="0" presId="urn:microsoft.com/office/officeart/2005/8/layout/default"/>
    <dgm:cxn modelId="{B30AC2E3-8CCC-419F-AC82-5A04E0EC3636}" srcId="{3C384452-1A36-4E1D-81AD-794ACB8F80D9}" destId="{F40CB528-5DF1-4D53-B52E-B9C2AD0DEE26}" srcOrd="2" destOrd="0" parTransId="{7B73CABB-A7B5-49EA-8751-7C5BE7F920B3}" sibTransId="{2737810C-F928-47D5-B54A-5FDC81115198}"/>
    <dgm:cxn modelId="{2B695FD9-D19D-4A23-9004-9E1D59C8195D}" type="presOf" srcId="{F40CB528-5DF1-4D53-B52E-B9C2AD0DEE26}" destId="{58DD83CE-57C1-4CFF-B5B4-47FF7D266D9D}" srcOrd="0" destOrd="0" presId="urn:microsoft.com/office/officeart/2005/8/layout/default"/>
    <dgm:cxn modelId="{6B09F388-1A55-4528-A899-5FA565BB0039}" type="presOf" srcId="{3C384452-1A36-4E1D-81AD-794ACB8F80D9}" destId="{83EB5B57-D0B5-4130-B4F4-0BC20CF2D788}" srcOrd="0" destOrd="0" presId="urn:microsoft.com/office/officeart/2005/8/layout/default"/>
    <dgm:cxn modelId="{61FAA3E2-DE20-406E-AAF2-AB0441A5CC59}" srcId="{3C384452-1A36-4E1D-81AD-794ACB8F80D9}" destId="{39F93F51-45D8-419A-BF31-DCE15ECAEC08}" srcOrd="1" destOrd="0" parTransId="{C31714A7-A11C-4C70-9345-A051CEB6383B}" sibTransId="{671D055F-C96A-46E9-9C6A-FCD8D2BBE27E}"/>
    <dgm:cxn modelId="{F3C311E7-4BE3-4737-9BE7-D8048607191D}" srcId="{3C384452-1A36-4E1D-81AD-794ACB8F80D9}" destId="{48B64172-9991-43E9-AA00-33377DC04654}" srcOrd="0" destOrd="0" parTransId="{91CB6214-41CD-4C91-92B7-8C078E9405CB}" sibTransId="{172ECDF8-D7B2-44E9-892D-56F26E1EA8D7}"/>
    <dgm:cxn modelId="{C8E43D99-22A9-4C5C-915F-CD3C4704E80D}" type="presParOf" srcId="{83EB5B57-D0B5-4130-B4F4-0BC20CF2D788}" destId="{3EE95316-ABEA-46C4-A89E-B061B3336319}" srcOrd="0" destOrd="0" presId="urn:microsoft.com/office/officeart/2005/8/layout/default"/>
    <dgm:cxn modelId="{73B76795-5029-417A-A614-1196547AC02A}" type="presParOf" srcId="{83EB5B57-D0B5-4130-B4F4-0BC20CF2D788}" destId="{4978E205-C973-452B-90BC-5214D64A0642}" srcOrd="1" destOrd="0" presId="urn:microsoft.com/office/officeart/2005/8/layout/default"/>
    <dgm:cxn modelId="{2EDDD846-848A-407D-BC45-09BF0A5C0F5E}" type="presParOf" srcId="{83EB5B57-D0B5-4130-B4F4-0BC20CF2D788}" destId="{83684554-2876-41FF-8631-8BB97A9EFAA9}" srcOrd="2" destOrd="0" presId="urn:microsoft.com/office/officeart/2005/8/layout/default"/>
    <dgm:cxn modelId="{BCB4F003-F459-4E20-A105-BF5BE5D1E208}" type="presParOf" srcId="{83EB5B57-D0B5-4130-B4F4-0BC20CF2D788}" destId="{8101F570-E60A-449C-B411-CC4C5B1A27B4}" srcOrd="3" destOrd="0" presId="urn:microsoft.com/office/officeart/2005/8/layout/default"/>
    <dgm:cxn modelId="{5C706F6F-652E-4903-B316-BBD60EE60B4D}" type="presParOf" srcId="{83EB5B57-D0B5-4130-B4F4-0BC20CF2D788}" destId="{58DD83CE-57C1-4CFF-B5B4-47FF7D266D9D}" srcOrd="4" destOrd="0" presId="urn:microsoft.com/office/officeart/2005/8/layout/default"/>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3BFBA1C-D6DD-4D3C-9627-E543F6FE129B}" type="doc">
      <dgm:prSet loTypeId="urn:microsoft.com/office/officeart/2005/8/layout/list1" loCatId="list" qsTypeId="urn:microsoft.com/office/officeart/2005/8/quickstyle/simple3" qsCatId="simple" csTypeId="urn:microsoft.com/office/officeart/2005/8/colors/accent1_3" csCatId="accent1" phldr="1"/>
      <dgm:spPr/>
      <dgm:t>
        <a:bodyPr/>
        <a:lstStyle/>
        <a:p>
          <a:endParaRPr lang="zh-CN" altLang="en-US"/>
        </a:p>
      </dgm:t>
    </dgm:pt>
    <dgm:pt modelId="{526CAD6B-8990-4B34-BAFB-8CF80E9A3529}">
      <dgm:prSet phldrT="[文本]"/>
      <dgm:spPr/>
      <dgm:t>
        <a:bodyPr/>
        <a:lstStyle/>
        <a:p>
          <a:r>
            <a:rPr lang="zh-CN" dirty="0" smtClean="0"/>
            <a:t>反馈</a:t>
          </a:r>
          <a:endParaRPr lang="zh-CN" altLang="en-US" dirty="0"/>
        </a:p>
      </dgm:t>
    </dgm:pt>
    <dgm:pt modelId="{CF47B767-D3D4-4384-A89E-B4574DF41329}" type="parTrans" cxnId="{4F269FF1-BA92-4B14-982E-65A1DCDA985A}">
      <dgm:prSet/>
      <dgm:spPr/>
      <dgm:t>
        <a:bodyPr/>
        <a:lstStyle/>
        <a:p>
          <a:endParaRPr lang="zh-CN" altLang="en-US"/>
        </a:p>
      </dgm:t>
    </dgm:pt>
    <dgm:pt modelId="{3349CA9E-8094-46C8-89CA-05B7C65BA017}" type="sibTrans" cxnId="{4F269FF1-BA92-4B14-982E-65A1DCDA985A}">
      <dgm:prSet/>
      <dgm:spPr/>
      <dgm:t>
        <a:bodyPr/>
        <a:lstStyle/>
        <a:p>
          <a:endParaRPr lang="zh-CN" altLang="en-US"/>
        </a:p>
      </dgm:t>
    </dgm:pt>
    <dgm:pt modelId="{5184807D-C360-4E01-B0E9-A367DEB5723C}">
      <dgm:prSet phldrT="[文本]"/>
      <dgm:spPr/>
      <dgm:t>
        <a:bodyPr/>
        <a:lstStyle/>
        <a:p>
          <a:r>
            <a:rPr lang="zh-CN" dirty="0" smtClean="0"/>
            <a:t>将放大器输出信号（电压或电流）的一部分或全部送回输入端，与输入信号（输入电压或输入电流）相叠加</a:t>
          </a:r>
          <a:endParaRPr lang="zh-CN" altLang="en-US" dirty="0"/>
        </a:p>
      </dgm:t>
    </dgm:pt>
    <dgm:pt modelId="{3776D70A-E6FC-4DF7-A468-6634350E9D49}" type="parTrans" cxnId="{AF62123C-DE95-4348-98E9-2D1D47701589}">
      <dgm:prSet/>
      <dgm:spPr/>
      <dgm:t>
        <a:bodyPr/>
        <a:lstStyle/>
        <a:p>
          <a:endParaRPr lang="zh-CN" altLang="en-US"/>
        </a:p>
      </dgm:t>
    </dgm:pt>
    <dgm:pt modelId="{75E5B650-2C59-4A7A-820D-A4B20ED11FD7}" type="sibTrans" cxnId="{AF62123C-DE95-4348-98E9-2D1D47701589}">
      <dgm:prSet/>
      <dgm:spPr/>
      <dgm:t>
        <a:bodyPr/>
        <a:lstStyle/>
        <a:p>
          <a:endParaRPr lang="zh-CN" altLang="en-US"/>
        </a:p>
      </dgm:t>
    </dgm:pt>
    <dgm:pt modelId="{3B5C1F7D-873A-4036-9D50-4F0A75823D9B}">
      <dgm:prSet phldrT="[文本]"/>
      <dgm:spPr/>
      <dgm:t>
        <a:bodyPr/>
        <a:lstStyle/>
        <a:p>
          <a:r>
            <a:rPr lang="zh-CN" dirty="0" smtClean="0"/>
            <a:t>负反馈</a:t>
          </a:r>
          <a:endParaRPr lang="zh-CN" altLang="en-US" dirty="0"/>
        </a:p>
      </dgm:t>
    </dgm:pt>
    <dgm:pt modelId="{45EE4C41-9639-484A-BC7A-3DFA6CE372A8}" type="parTrans" cxnId="{AC0DBA88-8DA5-4210-92AF-0C3B540179CA}">
      <dgm:prSet/>
      <dgm:spPr/>
      <dgm:t>
        <a:bodyPr/>
        <a:lstStyle/>
        <a:p>
          <a:endParaRPr lang="zh-CN" altLang="en-US"/>
        </a:p>
      </dgm:t>
    </dgm:pt>
    <dgm:pt modelId="{7891694E-D6F2-41B6-AD13-6C92403495F7}" type="sibTrans" cxnId="{AC0DBA88-8DA5-4210-92AF-0C3B540179CA}">
      <dgm:prSet/>
      <dgm:spPr/>
      <dgm:t>
        <a:bodyPr/>
        <a:lstStyle/>
        <a:p>
          <a:endParaRPr lang="zh-CN" altLang="en-US"/>
        </a:p>
      </dgm:t>
    </dgm:pt>
    <dgm:pt modelId="{A00DD964-4A0C-4467-980C-77AF170CCC35}">
      <dgm:prSet phldrT="[文本]"/>
      <dgm:spPr/>
      <dgm:t>
        <a:bodyPr/>
        <a:lstStyle/>
        <a:p>
          <a:r>
            <a:rPr lang="zh-CN" dirty="0" smtClean="0"/>
            <a:t>如果反馈信号与输入信号的相位相反，叠加后使加到放大器的净输入信号减小，称为负反馈。反之则为正反馈</a:t>
          </a:r>
          <a:endParaRPr lang="zh-CN" altLang="en-US" dirty="0"/>
        </a:p>
      </dgm:t>
    </dgm:pt>
    <dgm:pt modelId="{0F5C8C7E-53E8-4D75-8CE5-5C56886E118D}" type="parTrans" cxnId="{94DD2C13-A771-4744-BA42-043AAE0886F5}">
      <dgm:prSet/>
      <dgm:spPr/>
      <dgm:t>
        <a:bodyPr/>
        <a:lstStyle/>
        <a:p>
          <a:endParaRPr lang="zh-CN" altLang="en-US"/>
        </a:p>
      </dgm:t>
    </dgm:pt>
    <dgm:pt modelId="{2416EE81-1BB8-47CA-954F-8D184284AB5D}" type="sibTrans" cxnId="{94DD2C13-A771-4744-BA42-043AAE0886F5}">
      <dgm:prSet/>
      <dgm:spPr/>
      <dgm:t>
        <a:bodyPr/>
        <a:lstStyle/>
        <a:p>
          <a:endParaRPr lang="zh-CN" altLang="en-US"/>
        </a:p>
      </dgm:t>
    </dgm:pt>
    <dgm:pt modelId="{14E96F38-A439-48B4-ABE8-87B31BAD1692}" type="pres">
      <dgm:prSet presAssocID="{D3BFBA1C-D6DD-4D3C-9627-E543F6FE129B}" presName="linear" presStyleCnt="0">
        <dgm:presLayoutVars>
          <dgm:dir/>
          <dgm:animLvl val="lvl"/>
          <dgm:resizeHandles val="exact"/>
        </dgm:presLayoutVars>
      </dgm:prSet>
      <dgm:spPr/>
      <dgm:t>
        <a:bodyPr/>
        <a:lstStyle/>
        <a:p>
          <a:endParaRPr lang="zh-CN" altLang="en-US"/>
        </a:p>
      </dgm:t>
    </dgm:pt>
    <dgm:pt modelId="{035B5FBE-B2CD-4D35-83B1-644AFA9AF41F}" type="pres">
      <dgm:prSet presAssocID="{526CAD6B-8990-4B34-BAFB-8CF80E9A3529}" presName="parentLin" presStyleCnt="0"/>
      <dgm:spPr/>
    </dgm:pt>
    <dgm:pt modelId="{995942EA-38EF-4398-A148-A33CE98C944F}" type="pres">
      <dgm:prSet presAssocID="{526CAD6B-8990-4B34-BAFB-8CF80E9A3529}" presName="parentLeftMargin" presStyleLbl="node1" presStyleIdx="0" presStyleCnt="2"/>
      <dgm:spPr/>
      <dgm:t>
        <a:bodyPr/>
        <a:lstStyle/>
        <a:p>
          <a:endParaRPr lang="zh-CN" altLang="en-US"/>
        </a:p>
      </dgm:t>
    </dgm:pt>
    <dgm:pt modelId="{1B9F9444-C4EF-4445-86AF-437F949E0272}" type="pres">
      <dgm:prSet presAssocID="{526CAD6B-8990-4B34-BAFB-8CF80E9A3529}" presName="parentText" presStyleLbl="node1" presStyleIdx="0" presStyleCnt="2">
        <dgm:presLayoutVars>
          <dgm:chMax val="0"/>
          <dgm:bulletEnabled val="1"/>
        </dgm:presLayoutVars>
      </dgm:prSet>
      <dgm:spPr/>
      <dgm:t>
        <a:bodyPr/>
        <a:lstStyle/>
        <a:p>
          <a:endParaRPr lang="zh-CN" altLang="en-US"/>
        </a:p>
      </dgm:t>
    </dgm:pt>
    <dgm:pt modelId="{E092B126-14EC-4052-9CC2-FA4180E4FACE}" type="pres">
      <dgm:prSet presAssocID="{526CAD6B-8990-4B34-BAFB-8CF80E9A3529}" presName="negativeSpace" presStyleCnt="0"/>
      <dgm:spPr/>
    </dgm:pt>
    <dgm:pt modelId="{A56F557A-C523-4565-88A6-AB4C6005AE88}" type="pres">
      <dgm:prSet presAssocID="{526CAD6B-8990-4B34-BAFB-8CF80E9A3529}" presName="childText" presStyleLbl="conFgAcc1" presStyleIdx="0" presStyleCnt="2">
        <dgm:presLayoutVars>
          <dgm:bulletEnabled val="1"/>
        </dgm:presLayoutVars>
      </dgm:prSet>
      <dgm:spPr/>
      <dgm:t>
        <a:bodyPr/>
        <a:lstStyle/>
        <a:p>
          <a:endParaRPr lang="zh-CN" altLang="en-US"/>
        </a:p>
      </dgm:t>
    </dgm:pt>
    <dgm:pt modelId="{EAC459CE-4BE1-48E7-9254-7103FA6F88DF}" type="pres">
      <dgm:prSet presAssocID="{3349CA9E-8094-46C8-89CA-05B7C65BA017}" presName="spaceBetweenRectangles" presStyleCnt="0"/>
      <dgm:spPr/>
    </dgm:pt>
    <dgm:pt modelId="{78AC4B22-03EC-4234-A81B-8004D7473880}" type="pres">
      <dgm:prSet presAssocID="{3B5C1F7D-873A-4036-9D50-4F0A75823D9B}" presName="parentLin" presStyleCnt="0"/>
      <dgm:spPr/>
    </dgm:pt>
    <dgm:pt modelId="{1F80489A-746C-4958-AABB-859DC4255C94}" type="pres">
      <dgm:prSet presAssocID="{3B5C1F7D-873A-4036-9D50-4F0A75823D9B}" presName="parentLeftMargin" presStyleLbl="node1" presStyleIdx="0" presStyleCnt="2"/>
      <dgm:spPr/>
      <dgm:t>
        <a:bodyPr/>
        <a:lstStyle/>
        <a:p>
          <a:endParaRPr lang="zh-CN" altLang="en-US"/>
        </a:p>
      </dgm:t>
    </dgm:pt>
    <dgm:pt modelId="{DC75A5FD-7363-4DAD-98DC-1086DE98CAAB}" type="pres">
      <dgm:prSet presAssocID="{3B5C1F7D-873A-4036-9D50-4F0A75823D9B}" presName="parentText" presStyleLbl="node1" presStyleIdx="1" presStyleCnt="2">
        <dgm:presLayoutVars>
          <dgm:chMax val="0"/>
          <dgm:bulletEnabled val="1"/>
        </dgm:presLayoutVars>
      </dgm:prSet>
      <dgm:spPr/>
      <dgm:t>
        <a:bodyPr/>
        <a:lstStyle/>
        <a:p>
          <a:endParaRPr lang="zh-CN" altLang="en-US"/>
        </a:p>
      </dgm:t>
    </dgm:pt>
    <dgm:pt modelId="{9ADC90E1-C524-4B51-9B28-C1633EAF1EE2}" type="pres">
      <dgm:prSet presAssocID="{3B5C1F7D-873A-4036-9D50-4F0A75823D9B}" presName="negativeSpace" presStyleCnt="0"/>
      <dgm:spPr/>
    </dgm:pt>
    <dgm:pt modelId="{BA3A90D0-62CA-4B8F-8C45-0BBD33167594}" type="pres">
      <dgm:prSet presAssocID="{3B5C1F7D-873A-4036-9D50-4F0A75823D9B}" presName="childText" presStyleLbl="conFgAcc1" presStyleIdx="1" presStyleCnt="2">
        <dgm:presLayoutVars>
          <dgm:bulletEnabled val="1"/>
        </dgm:presLayoutVars>
      </dgm:prSet>
      <dgm:spPr/>
      <dgm:t>
        <a:bodyPr/>
        <a:lstStyle/>
        <a:p>
          <a:endParaRPr lang="zh-CN" altLang="en-US"/>
        </a:p>
      </dgm:t>
    </dgm:pt>
  </dgm:ptLst>
  <dgm:cxnLst>
    <dgm:cxn modelId="{DE2B5060-2BC2-40C5-8FA8-766607CA10F7}" type="presOf" srcId="{526CAD6B-8990-4B34-BAFB-8CF80E9A3529}" destId="{1B9F9444-C4EF-4445-86AF-437F949E0272}" srcOrd="1" destOrd="0" presId="urn:microsoft.com/office/officeart/2005/8/layout/list1"/>
    <dgm:cxn modelId="{AC0DBA88-8DA5-4210-92AF-0C3B540179CA}" srcId="{D3BFBA1C-D6DD-4D3C-9627-E543F6FE129B}" destId="{3B5C1F7D-873A-4036-9D50-4F0A75823D9B}" srcOrd="1" destOrd="0" parTransId="{45EE4C41-9639-484A-BC7A-3DFA6CE372A8}" sibTransId="{7891694E-D6F2-41B6-AD13-6C92403495F7}"/>
    <dgm:cxn modelId="{C3BC3260-016D-4A8C-83DE-816671B7C106}" type="presOf" srcId="{3B5C1F7D-873A-4036-9D50-4F0A75823D9B}" destId="{DC75A5FD-7363-4DAD-98DC-1086DE98CAAB}" srcOrd="1" destOrd="0" presId="urn:microsoft.com/office/officeart/2005/8/layout/list1"/>
    <dgm:cxn modelId="{61EF89E4-7267-4261-8041-25308DB1A6E9}" type="presOf" srcId="{5184807D-C360-4E01-B0E9-A367DEB5723C}" destId="{A56F557A-C523-4565-88A6-AB4C6005AE88}" srcOrd="0" destOrd="0" presId="urn:microsoft.com/office/officeart/2005/8/layout/list1"/>
    <dgm:cxn modelId="{F0FCB47D-D8FB-4598-BDB0-ED183DC3C9E1}" type="presOf" srcId="{A00DD964-4A0C-4467-980C-77AF170CCC35}" destId="{BA3A90D0-62CA-4B8F-8C45-0BBD33167594}" srcOrd="0" destOrd="0" presId="urn:microsoft.com/office/officeart/2005/8/layout/list1"/>
    <dgm:cxn modelId="{EAF7DC61-A35E-4EFD-B84E-CEBE3789D7CD}" type="presOf" srcId="{3B5C1F7D-873A-4036-9D50-4F0A75823D9B}" destId="{1F80489A-746C-4958-AABB-859DC4255C94}" srcOrd="0" destOrd="0" presId="urn:microsoft.com/office/officeart/2005/8/layout/list1"/>
    <dgm:cxn modelId="{2B19EBAD-2B12-41B0-B17A-0586016D6C42}" type="presOf" srcId="{526CAD6B-8990-4B34-BAFB-8CF80E9A3529}" destId="{995942EA-38EF-4398-A148-A33CE98C944F}" srcOrd="0" destOrd="0" presId="urn:microsoft.com/office/officeart/2005/8/layout/list1"/>
    <dgm:cxn modelId="{AF62123C-DE95-4348-98E9-2D1D47701589}" srcId="{526CAD6B-8990-4B34-BAFB-8CF80E9A3529}" destId="{5184807D-C360-4E01-B0E9-A367DEB5723C}" srcOrd="0" destOrd="0" parTransId="{3776D70A-E6FC-4DF7-A468-6634350E9D49}" sibTransId="{75E5B650-2C59-4A7A-820D-A4B20ED11FD7}"/>
    <dgm:cxn modelId="{94DD2C13-A771-4744-BA42-043AAE0886F5}" srcId="{3B5C1F7D-873A-4036-9D50-4F0A75823D9B}" destId="{A00DD964-4A0C-4467-980C-77AF170CCC35}" srcOrd="0" destOrd="0" parTransId="{0F5C8C7E-53E8-4D75-8CE5-5C56886E118D}" sibTransId="{2416EE81-1BB8-47CA-954F-8D184284AB5D}"/>
    <dgm:cxn modelId="{4F269FF1-BA92-4B14-982E-65A1DCDA985A}" srcId="{D3BFBA1C-D6DD-4D3C-9627-E543F6FE129B}" destId="{526CAD6B-8990-4B34-BAFB-8CF80E9A3529}" srcOrd="0" destOrd="0" parTransId="{CF47B767-D3D4-4384-A89E-B4574DF41329}" sibTransId="{3349CA9E-8094-46C8-89CA-05B7C65BA017}"/>
    <dgm:cxn modelId="{512E49A9-6CF1-420F-B424-430E3E12DDF2}" type="presOf" srcId="{D3BFBA1C-D6DD-4D3C-9627-E543F6FE129B}" destId="{14E96F38-A439-48B4-ABE8-87B31BAD1692}" srcOrd="0" destOrd="0" presId="urn:microsoft.com/office/officeart/2005/8/layout/list1"/>
    <dgm:cxn modelId="{7C50E3D9-2ECE-4E0A-8031-A2A9E9179D7C}" type="presParOf" srcId="{14E96F38-A439-48B4-ABE8-87B31BAD1692}" destId="{035B5FBE-B2CD-4D35-83B1-644AFA9AF41F}" srcOrd="0" destOrd="0" presId="urn:microsoft.com/office/officeart/2005/8/layout/list1"/>
    <dgm:cxn modelId="{ECECC916-AEC8-4FE4-A681-5B9283799F75}" type="presParOf" srcId="{035B5FBE-B2CD-4D35-83B1-644AFA9AF41F}" destId="{995942EA-38EF-4398-A148-A33CE98C944F}" srcOrd="0" destOrd="0" presId="urn:microsoft.com/office/officeart/2005/8/layout/list1"/>
    <dgm:cxn modelId="{3D31221C-7F36-4B61-8CB0-7BAF785F71C0}" type="presParOf" srcId="{035B5FBE-B2CD-4D35-83B1-644AFA9AF41F}" destId="{1B9F9444-C4EF-4445-86AF-437F949E0272}" srcOrd="1" destOrd="0" presId="urn:microsoft.com/office/officeart/2005/8/layout/list1"/>
    <dgm:cxn modelId="{CD1F3E89-55D0-4A5A-894A-8082BCBE4689}" type="presParOf" srcId="{14E96F38-A439-48B4-ABE8-87B31BAD1692}" destId="{E092B126-14EC-4052-9CC2-FA4180E4FACE}" srcOrd="1" destOrd="0" presId="urn:microsoft.com/office/officeart/2005/8/layout/list1"/>
    <dgm:cxn modelId="{8DD08B5A-A039-4BC0-B01C-8F0F0811C827}" type="presParOf" srcId="{14E96F38-A439-48B4-ABE8-87B31BAD1692}" destId="{A56F557A-C523-4565-88A6-AB4C6005AE88}" srcOrd="2" destOrd="0" presId="urn:microsoft.com/office/officeart/2005/8/layout/list1"/>
    <dgm:cxn modelId="{D67B30C5-EB7B-4A0B-A6F8-3DE2B720D7E7}" type="presParOf" srcId="{14E96F38-A439-48B4-ABE8-87B31BAD1692}" destId="{EAC459CE-4BE1-48E7-9254-7103FA6F88DF}" srcOrd="3" destOrd="0" presId="urn:microsoft.com/office/officeart/2005/8/layout/list1"/>
    <dgm:cxn modelId="{4F7A022D-D1FC-412E-821B-4ECDAE669E34}" type="presParOf" srcId="{14E96F38-A439-48B4-ABE8-87B31BAD1692}" destId="{78AC4B22-03EC-4234-A81B-8004D7473880}" srcOrd="4" destOrd="0" presId="urn:microsoft.com/office/officeart/2005/8/layout/list1"/>
    <dgm:cxn modelId="{DC14727B-3F81-46FF-AF43-A9DA0E93B0C4}" type="presParOf" srcId="{78AC4B22-03EC-4234-A81B-8004D7473880}" destId="{1F80489A-746C-4958-AABB-859DC4255C94}" srcOrd="0" destOrd="0" presId="urn:microsoft.com/office/officeart/2005/8/layout/list1"/>
    <dgm:cxn modelId="{A82D6432-8F36-4F8C-AB2F-83140B16B359}" type="presParOf" srcId="{78AC4B22-03EC-4234-A81B-8004D7473880}" destId="{DC75A5FD-7363-4DAD-98DC-1086DE98CAAB}" srcOrd="1" destOrd="0" presId="urn:microsoft.com/office/officeart/2005/8/layout/list1"/>
    <dgm:cxn modelId="{0EB79BBE-F1A7-472D-9FCD-4FFC418A9026}" type="presParOf" srcId="{14E96F38-A439-48B4-ABE8-87B31BAD1692}" destId="{9ADC90E1-C524-4B51-9B28-C1633EAF1EE2}" srcOrd="5" destOrd="0" presId="urn:microsoft.com/office/officeart/2005/8/layout/list1"/>
    <dgm:cxn modelId="{CCEB7E96-FCB4-4B82-BD81-AB472797EBF6}" type="presParOf" srcId="{14E96F38-A439-48B4-ABE8-87B31BAD1692}" destId="{BA3A90D0-62CA-4B8F-8C45-0BBD33167594}"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5E02C6-2A40-4276-B032-A6DF5B8BF535}" type="doc">
      <dgm:prSet loTypeId="urn:microsoft.com/office/officeart/2005/8/layout/matrix1" loCatId="matrix" qsTypeId="urn:microsoft.com/office/officeart/2005/8/quickstyle/simple3" qsCatId="simple" csTypeId="urn:microsoft.com/office/officeart/2005/8/colors/accent3_1" csCatId="accent3" phldr="1"/>
      <dgm:spPr/>
      <dgm:t>
        <a:bodyPr/>
        <a:lstStyle/>
        <a:p>
          <a:endParaRPr lang="zh-CN" altLang="en-US"/>
        </a:p>
      </dgm:t>
    </dgm:pt>
    <dgm:pt modelId="{AAF7C0AA-7091-41AC-8D92-FB05A2DF078A}">
      <dgm:prSet phldrT="[文本]"/>
      <dgm:spPr/>
      <dgm:t>
        <a:bodyPr/>
        <a:lstStyle/>
        <a:p>
          <a:r>
            <a:rPr lang="zh-CN" dirty="0" smtClean="0"/>
            <a:t>反馈分为</a:t>
          </a:r>
          <a:r>
            <a:rPr lang="en-US" dirty="0" smtClean="0"/>
            <a:t>4</a:t>
          </a:r>
          <a:r>
            <a:rPr lang="zh-CN" dirty="0" smtClean="0"/>
            <a:t>种形式</a:t>
          </a:r>
          <a:endParaRPr lang="zh-CN" altLang="en-US" dirty="0"/>
        </a:p>
      </dgm:t>
    </dgm:pt>
    <dgm:pt modelId="{A06B7EC1-5605-45DF-9E3C-A0F94BA4FD19}" type="parTrans" cxnId="{595D9C03-A8A7-4BD8-B913-991144F6C2F6}">
      <dgm:prSet/>
      <dgm:spPr/>
      <dgm:t>
        <a:bodyPr/>
        <a:lstStyle/>
        <a:p>
          <a:endParaRPr lang="zh-CN" altLang="en-US"/>
        </a:p>
      </dgm:t>
    </dgm:pt>
    <dgm:pt modelId="{AF2D99C7-60C2-43F4-AA9E-329673F0AD3F}" type="sibTrans" cxnId="{595D9C03-A8A7-4BD8-B913-991144F6C2F6}">
      <dgm:prSet/>
      <dgm:spPr/>
      <dgm:t>
        <a:bodyPr/>
        <a:lstStyle/>
        <a:p>
          <a:endParaRPr lang="zh-CN" altLang="en-US"/>
        </a:p>
      </dgm:t>
    </dgm:pt>
    <dgm:pt modelId="{12FC6C83-CC97-4D24-8942-4FA9D2B19B48}">
      <dgm:prSet phldrT="[文本]"/>
      <dgm:spPr/>
      <dgm:t>
        <a:bodyPr/>
        <a:lstStyle/>
        <a:p>
          <a:r>
            <a:rPr lang="zh-CN" dirty="0" smtClean="0"/>
            <a:t>电</a:t>
          </a:r>
          <a:r>
            <a:rPr lang="zh-CN" b="1" dirty="0" smtClean="0"/>
            <a:t>压</a:t>
          </a:r>
          <a:r>
            <a:rPr lang="zh-CN" dirty="0" smtClean="0"/>
            <a:t>反馈：反馈信号取自输出电</a:t>
          </a:r>
          <a:r>
            <a:rPr lang="zh-CN" b="1" dirty="0" smtClean="0"/>
            <a:t>压</a:t>
          </a:r>
          <a:r>
            <a:rPr lang="zh-CN" dirty="0" smtClean="0"/>
            <a:t>，称为电</a:t>
          </a:r>
          <a:r>
            <a:rPr lang="zh-CN" b="1" dirty="0" smtClean="0"/>
            <a:t>压</a:t>
          </a:r>
          <a:r>
            <a:rPr lang="zh-CN" dirty="0" smtClean="0"/>
            <a:t>反馈</a:t>
          </a:r>
          <a:endParaRPr lang="zh-CN" altLang="en-US" dirty="0"/>
        </a:p>
      </dgm:t>
    </dgm:pt>
    <dgm:pt modelId="{08C7E0E8-4CEB-4F8B-9514-F1DA0E7FB8E0}" type="parTrans" cxnId="{FFE9BB6E-C72C-4877-A3DC-F73E4B9C4330}">
      <dgm:prSet/>
      <dgm:spPr/>
      <dgm:t>
        <a:bodyPr/>
        <a:lstStyle/>
        <a:p>
          <a:endParaRPr lang="zh-CN" altLang="en-US"/>
        </a:p>
      </dgm:t>
    </dgm:pt>
    <dgm:pt modelId="{A7317F03-2D4B-4040-B625-DE0A4561D1EC}" type="sibTrans" cxnId="{FFE9BB6E-C72C-4877-A3DC-F73E4B9C4330}">
      <dgm:prSet/>
      <dgm:spPr/>
      <dgm:t>
        <a:bodyPr/>
        <a:lstStyle/>
        <a:p>
          <a:endParaRPr lang="zh-CN" altLang="en-US"/>
        </a:p>
      </dgm:t>
    </dgm:pt>
    <dgm:pt modelId="{CCC03A11-3732-4976-AF14-7351915183C0}">
      <dgm:prSet/>
      <dgm:spPr/>
      <dgm:t>
        <a:bodyPr/>
        <a:lstStyle/>
        <a:p>
          <a:r>
            <a:rPr lang="zh-CN" dirty="0" smtClean="0"/>
            <a:t>电</a:t>
          </a:r>
          <a:r>
            <a:rPr lang="zh-CN" b="1" dirty="0" smtClean="0"/>
            <a:t>流</a:t>
          </a:r>
          <a:r>
            <a:rPr lang="zh-CN" dirty="0" smtClean="0"/>
            <a:t>反馈：反馈信号取自输出电</a:t>
          </a:r>
          <a:r>
            <a:rPr lang="zh-CN" b="1" dirty="0" smtClean="0"/>
            <a:t>流</a:t>
          </a:r>
          <a:r>
            <a:rPr lang="zh-CN" dirty="0" smtClean="0"/>
            <a:t>，称为电</a:t>
          </a:r>
          <a:r>
            <a:rPr lang="zh-CN" b="1" dirty="0" smtClean="0"/>
            <a:t>流</a:t>
          </a:r>
          <a:r>
            <a:rPr lang="zh-CN" dirty="0" smtClean="0"/>
            <a:t>反馈</a:t>
          </a:r>
          <a:endParaRPr lang="zh-CN" dirty="0"/>
        </a:p>
      </dgm:t>
    </dgm:pt>
    <dgm:pt modelId="{A067ADB5-9203-4F5D-8605-25FCA31BF6E6}" type="parTrans" cxnId="{B5BC9ED1-0345-40F2-8D57-23A6584EDB05}">
      <dgm:prSet/>
      <dgm:spPr/>
      <dgm:t>
        <a:bodyPr/>
        <a:lstStyle/>
        <a:p>
          <a:endParaRPr lang="zh-CN" altLang="en-US"/>
        </a:p>
      </dgm:t>
    </dgm:pt>
    <dgm:pt modelId="{5388D849-F6DB-49CF-A1DE-972C3E7399AF}" type="sibTrans" cxnId="{B5BC9ED1-0345-40F2-8D57-23A6584EDB05}">
      <dgm:prSet/>
      <dgm:spPr/>
      <dgm:t>
        <a:bodyPr/>
        <a:lstStyle/>
        <a:p>
          <a:endParaRPr lang="zh-CN" altLang="en-US"/>
        </a:p>
      </dgm:t>
    </dgm:pt>
    <dgm:pt modelId="{8D2C3034-8837-4626-9F2C-20CB75F9D00C}">
      <dgm:prSet/>
      <dgm:spPr/>
      <dgm:t>
        <a:bodyPr/>
        <a:lstStyle/>
        <a:p>
          <a:r>
            <a:rPr lang="zh-CN" b="1" dirty="0" smtClean="0"/>
            <a:t>串</a:t>
          </a:r>
          <a:r>
            <a:rPr lang="zh-CN" dirty="0" smtClean="0"/>
            <a:t>联反馈：反馈信号与输入信号</a:t>
          </a:r>
          <a:r>
            <a:rPr lang="zh-CN" b="1" dirty="0" smtClean="0"/>
            <a:t>串</a:t>
          </a:r>
          <a:r>
            <a:rPr lang="zh-CN" dirty="0" smtClean="0"/>
            <a:t>联，称为</a:t>
          </a:r>
          <a:r>
            <a:rPr lang="zh-CN" b="1" dirty="0" smtClean="0"/>
            <a:t>串</a:t>
          </a:r>
          <a:r>
            <a:rPr lang="zh-CN" dirty="0" smtClean="0"/>
            <a:t>联反馈</a:t>
          </a:r>
          <a:endParaRPr lang="zh-CN" dirty="0"/>
        </a:p>
      </dgm:t>
    </dgm:pt>
    <dgm:pt modelId="{8DCA438B-A78C-44C6-BF42-6689A7F6BA31}" type="parTrans" cxnId="{103C557E-62B0-40D4-8FE8-8DCE211F8B31}">
      <dgm:prSet/>
      <dgm:spPr/>
      <dgm:t>
        <a:bodyPr/>
        <a:lstStyle/>
        <a:p>
          <a:endParaRPr lang="zh-CN" altLang="en-US"/>
        </a:p>
      </dgm:t>
    </dgm:pt>
    <dgm:pt modelId="{BC6D27E4-DE6D-41B6-AFC0-06663BC647B0}" type="sibTrans" cxnId="{103C557E-62B0-40D4-8FE8-8DCE211F8B31}">
      <dgm:prSet/>
      <dgm:spPr/>
      <dgm:t>
        <a:bodyPr/>
        <a:lstStyle/>
        <a:p>
          <a:endParaRPr lang="zh-CN" altLang="en-US"/>
        </a:p>
      </dgm:t>
    </dgm:pt>
    <dgm:pt modelId="{CE9189C6-24FC-46BC-8E4A-3A83775FDAD9}">
      <dgm:prSet/>
      <dgm:spPr/>
      <dgm:t>
        <a:bodyPr/>
        <a:lstStyle/>
        <a:p>
          <a:r>
            <a:rPr lang="zh-CN" b="1" dirty="0" smtClean="0"/>
            <a:t>并</a:t>
          </a:r>
          <a:r>
            <a:rPr lang="zh-CN" dirty="0" smtClean="0"/>
            <a:t>联反馈：反馈信号与输入信号</a:t>
          </a:r>
          <a:r>
            <a:rPr lang="zh-CN" b="1" dirty="0" smtClean="0"/>
            <a:t>并</a:t>
          </a:r>
          <a:r>
            <a:rPr lang="zh-CN" dirty="0" smtClean="0"/>
            <a:t>联，称为</a:t>
          </a:r>
          <a:r>
            <a:rPr lang="zh-CN" b="1" smtClean="0"/>
            <a:t>并</a:t>
          </a:r>
          <a:r>
            <a:rPr lang="zh-CN" smtClean="0"/>
            <a:t>联反馈</a:t>
          </a:r>
          <a:endParaRPr lang="zh-CN" dirty="0"/>
        </a:p>
      </dgm:t>
    </dgm:pt>
    <dgm:pt modelId="{A09D592A-C2EA-4C5C-ACB2-B3FA98EDB647}" type="parTrans" cxnId="{46E19280-8E68-4E8C-962A-2B61897C0DD0}">
      <dgm:prSet/>
      <dgm:spPr/>
      <dgm:t>
        <a:bodyPr/>
        <a:lstStyle/>
        <a:p>
          <a:endParaRPr lang="zh-CN" altLang="en-US"/>
        </a:p>
      </dgm:t>
    </dgm:pt>
    <dgm:pt modelId="{E30E4826-816B-4F36-8939-59B5D3D4CDD8}" type="sibTrans" cxnId="{46E19280-8E68-4E8C-962A-2B61897C0DD0}">
      <dgm:prSet/>
      <dgm:spPr/>
      <dgm:t>
        <a:bodyPr/>
        <a:lstStyle/>
        <a:p>
          <a:endParaRPr lang="zh-CN" altLang="en-US"/>
        </a:p>
      </dgm:t>
    </dgm:pt>
    <dgm:pt modelId="{43547C61-E659-4E1D-81AC-1E9EA58BC1BF}" type="pres">
      <dgm:prSet presAssocID="{B55E02C6-2A40-4276-B032-A6DF5B8BF535}" presName="diagram" presStyleCnt="0">
        <dgm:presLayoutVars>
          <dgm:chMax val="1"/>
          <dgm:dir/>
          <dgm:animLvl val="ctr"/>
          <dgm:resizeHandles val="exact"/>
        </dgm:presLayoutVars>
      </dgm:prSet>
      <dgm:spPr/>
      <dgm:t>
        <a:bodyPr/>
        <a:lstStyle/>
        <a:p>
          <a:endParaRPr lang="zh-CN" altLang="en-US"/>
        </a:p>
      </dgm:t>
    </dgm:pt>
    <dgm:pt modelId="{667FB54D-839E-4F83-892A-A113960E33AA}" type="pres">
      <dgm:prSet presAssocID="{B55E02C6-2A40-4276-B032-A6DF5B8BF535}" presName="matrix" presStyleCnt="0"/>
      <dgm:spPr/>
    </dgm:pt>
    <dgm:pt modelId="{4FF19054-78A9-4022-97A9-34C364107F63}" type="pres">
      <dgm:prSet presAssocID="{B55E02C6-2A40-4276-B032-A6DF5B8BF535}" presName="tile1" presStyleLbl="node1" presStyleIdx="0" presStyleCnt="4"/>
      <dgm:spPr/>
      <dgm:t>
        <a:bodyPr/>
        <a:lstStyle/>
        <a:p>
          <a:endParaRPr lang="zh-CN" altLang="en-US"/>
        </a:p>
      </dgm:t>
    </dgm:pt>
    <dgm:pt modelId="{65178804-C029-48A0-8874-6D1128BDC4D5}" type="pres">
      <dgm:prSet presAssocID="{B55E02C6-2A40-4276-B032-A6DF5B8BF535}" presName="tile1text" presStyleLbl="node1" presStyleIdx="0" presStyleCnt="4">
        <dgm:presLayoutVars>
          <dgm:chMax val="0"/>
          <dgm:chPref val="0"/>
          <dgm:bulletEnabled val="1"/>
        </dgm:presLayoutVars>
      </dgm:prSet>
      <dgm:spPr/>
      <dgm:t>
        <a:bodyPr/>
        <a:lstStyle/>
        <a:p>
          <a:endParaRPr lang="zh-CN" altLang="en-US"/>
        </a:p>
      </dgm:t>
    </dgm:pt>
    <dgm:pt modelId="{70A08327-476D-42CA-8D4D-69FC3F57F0C7}" type="pres">
      <dgm:prSet presAssocID="{B55E02C6-2A40-4276-B032-A6DF5B8BF535}" presName="tile2" presStyleLbl="node1" presStyleIdx="1" presStyleCnt="4"/>
      <dgm:spPr/>
      <dgm:t>
        <a:bodyPr/>
        <a:lstStyle/>
        <a:p>
          <a:endParaRPr lang="zh-CN" altLang="en-US"/>
        </a:p>
      </dgm:t>
    </dgm:pt>
    <dgm:pt modelId="{FFCDA2A8-96EB-469C-B0BF-DFD59B4E4DC4}" type="pres">
      <dgm:prSet presAssocID="{B55E02C6-2A40-4276-B032-A6DF5B8BF535}" presName="tile2text" presStyleLbl="node1" presStyleIdx="1" presStyleCnt="4">
        <dgm:presLayoutVars>
          <dgm:chMax val="0"/>
          <dgm:chPref val="0"/>
          <dgm:bulletEnabled val="1"/>
        </dgm:presLayoutVars>
      </dgm:prSet>
      <dgm:spPr/>
      <dgm:t>
        <a:bodyPr/>
        <a:lstStyle/>
        <a:p>
          <a:endParaRPr lang="zh-CN" altLang="en-US"/>
        </a:p>
      </dgm:t>
    </dgm:pt>
    <dgm:pt modelId="{410FD601-5497-40CB-8771-B1D2A02F8259}" type="pres">
      <dgm:prSet presAssocID="{B55E02C6-2A40-4276-B032-A6DF5B8BF535}" presName="tile3" presStyleLbl="node1" presStyleIdx="2" presStyleCnt="4"/>
      <dgm:spPr/>
      <dgm:t>
        <a:bodyPr/>
        <a:lstStyle/>
        <a:p>
          <a:endParaRPr lang="zh-CN" altLang="en-US"/>
        </a:p>
      </dgm:t>
    </dgm:pt>
    <dgm:pt modelId="{D6C0FFE8-3EDD-4E21-9561-FBEE50EFBBC1}" type="pres">
      <dgm:prSet presAssocID="{B55E02C6-2A40-4276-B032-A6DF5B8BF535}" presName="tile3text" presStyleLbl="node1" presStyleIdx="2" presStyleCnt="4">
        <dgm:presLayoutVars>
          <dgm:chMax val="0"/>
          <dgm:chPref val="0"/>
          <dgm:bulletEnabled val="1"/>
        </dgm:presLayoutVars>
      </dgm:prSet>
      <dgm:spPr/>
      <dgm:t>
        <a:bodyPr/>
        <a:lstStyle/>
        <a:p>
          <a:endParaRPr lang="zh-CN" altLang="en-US"/>
        </a:p>
      </dgm:t>
    </dgm:pt>
    <dgm:pt modelId="{B10D44B2-390E-4799-9C2A-E52710E696B3}" type="pres">
      <dgm:prSet presAssocID="{B55E02C6-2A40-4276-B032-A6DF5B8BF535}" presName="tile4" presStyleLbl="node1" presStyleIdx="3" presStyleCnt="4"/>
      <dgm:spPr/>
      <dgm:t>
        <a:bodyPr/>
        <a:lstStyle/>
        <a:p>
          <a:endParaRPr lang="zh-CN" altLang="en-US"/>
        </a:p>
      </dgm:t>
    </dgm:pt>
    <dgm:pt modelId="{C5E887AB-4C85-496C-B5B2-81800FEF6715}" type="pres">
      <dgm:prSet presAssocID="{B55E02C6-2A40-4276-B032-A6DF5B8BF535}" presName="tile4text" presStyleLbl="node1" presStyleIdx="3" presStyleCnt="4">
        <dgm:presLayoutVars>
          <dgm:chMax val="0"/>
          <dgm:chPref val="0"/>
          <dgm:bulletEnabled val="1"/>
        </dgm:presLayoutVars>
      </dgm:prSet>
      <dgm:spPr/>
      <dgm:t>
        <a:bodyPr/>
        <a:lstStyle/>
        <a:p>
          <a:endParaRPr lang="zh-CN" altLang="en-US"/>
        </a:p>
      </dgm:t>
    </dgm:pt>
    <dgm:pt modelId="{C555A79F-D9A7-4129-B2DE-2B082654759B}" type="pres">
      <dgm:prSet presAssocID="{B55E02C6-2A40-4276-B032-A6DF5B8BF535}" presName="centerTile" presStyleLbl="fgShp" presStyleIdx="0" presStyleCnt="1">
        <dgm:presLayoutVars>
          <dgm:chMax val="0"/>
          <dgm:chPref val="0"/>
        </dgm:presLayoutVars>
      </dgm:prSet>
      <dgm:spPr/>
      <dgm:t>
        <a:bodyPr/>
        <a:lstStyle/>
        <a:p>
          <a:endParaRPr lang="zh-CN" altLang="en-US"/>
        </a:p>
      </dgm:t>
    </dgm:pt>
  </dgm:ptLst>
  <dgm:cxnLst>
    <dgm:cxn modelId="{DA378630-0FD3-427C-B3CA-54FC612EF2CA}" type="presOf" srcId="{CE9189C6-24FC-46BC-8E4A-3A83775FDAD9}" destId="{C5E887AB-4C85-496C-B5B2-81800FEF6715}" srcOrd="1" destOrd="0" presId="urn:microsoft.com/office/officeart/2005/8/layout/matrix1"/>
    <dgm:cxn modelId="{FFE9BB6E-C72C-4877-A3DC-F73E4B9C4330}" srcId="{AAF7C0AA-7091-41AC-8D92-FB05A2DF078A}" destId="{12FC6C83-CC97-4D24-8942-4FA9D2B19B48}" srcOrd="0" destOrd="0" parTransId="{08C7E0E8-4CEB-4F8B-9514-F1DA0E7FB8E0}" sibTransId="{A7317F03-2D4B-4040-B625-DE0A4561D1EC}"/>
    <dgm:cxn modelId="{2F200E3C-7157-4615-BFB2-5D5AFF91DBD3}" type="presOf" srcId="{12FC6C83-CC97-4D24-8942-4FA9D2B19B48}" destId="{4FF19054-78A9-4022-97A9-34C364107F63}" srcOrd="0" destOrd="0" presId="urn:microsoft.com/office/officeart/2005/8/layout/matrix1"/>
    <dgm:cxn modelId="{5C28FD58-17B1-41B1-8125-B729D857DA0C}" type="presOf" srcId="{8D2C3034-8837-4626-9F2C-20CB75F9D00C}" destId="{D6C0FFE8-3EDD-4E21-9561-FBEE50EFBBC1}" srcOrd="1" destOrd="0" presId="urn:microsoft.com/office/officeart/2005/8/layout/matrix1"/>
    <dgm:cxn modelId="{06D8145E-EAA4-4DD6-A5FD-06018F0470C3}" type="presOf" srcId="{12FC6C83-CC97-4D24-8942-4FA9D2B19B48}" destId="{65178804-C029-48A0-8874-6D1128BDC4D5}" srcOrd="1" destOrd="0" presId="urn:microsoft.com/office/officeart/2005/8/layout/matrix1"/>
    <dgm:cxn modelId="{D10467A0-A8B5-4293-A84D-8B336AF579C5}" type="presOf" srcId="{CCC03A11-3732-4976-AF14-7351915183C0}" destId="{70A08327-476D-42CA-8D4D-69FC3F57F0C7}" srcOrd="0" destOrd="0" presId="urn:microsoft.com/office/officeart/2005/8/layout/matrix1"/>
    <dgm:cxn modelId="{6660337B-2686-43F2-B123-1A3C434EC63B}" type="presOf" srcId="{CCC03A11-3732-4976-AF14-7351915183C0}" destId="{FFCDA2A8-96EB-469C-B0BF-DFD59B4E4DC4}" srcOrd="1" destOrd="0" presId="urn:microsoft.com/office/officeart/2005/8/layout/matrix1"/>
    <dgm:cxn modelId="{103C557E-62B0-40D4-8FE8-8DCE211F8B31}" srcId="{AAF7C0AA-7091-41AC-8D92-FB05A2DF078A}" destId="{8D2C3034-8837-4626-9F2C-20CB75F9D00C}" srcOrd="2" destOrd="0" parTransId="{8DCA438B-A78C-44C6-BF42-6689A7F6BA31}" sibTransId="{BC6D27E4-DE6D-41B6-AFC0-06663BC647B0}"/>
    <dgm:cxn modelId="{800AF6FF-F388-4AC6-8EEB-355902A2C20F}" type="presOf" srcId="{CE9189C6-24FC-46BC-8E4A-3A83775FDAD9}" destId="{B10D44B2-390E-4799-9C2A-E52710E696B3}" srcOrd="0" destOrd="0" presId="urn:microsoft.com/office/officeart/2005/8/layout/matrix1"/>
    <dgm:cxn modelId="{595D9C03-A8A7-4BD8-B913-991144F6C2F6}" srcId="{B55E02C6-2A40-4276-B032-A6DF5B8BF535}" destId="{AAF7C0AA-7091-41AC-8D92-FB05A2DF078A}" srcOrd="0" destOrd="0" parTransId="{A06B7EC1-5605-45DF-9E3C-A0F94BA4FD19}" sibTransId="{AF2D99C7-60C2-43F4-AA9E-329673F0AD3F}"/>
    <dgm:cxn modelId="{ACB07F89-6A96-4692-838A-8942019DCC2D}" type="presOf" srcId="{8D2C3034-8837-4626-9F2C-20CB75F9D00C}" destId="{410FD601-5497-40CB-8771-B1D2A02F8259}" srcOrd="0" destOrd="0" presId="urn:microsoft.com/office/officeart/2005/8/layout/matrix1"/>
    <dgm:cxn modelId="{B5BC9ED1-0345-40F2-8D57-23A6584EDB05}" srcId="{AAF7C0AA-7091-41AC-8D92-FB05A2DF078A}" destId="{CCC03A11-3732-4976-AF14-7351915183C0}" srcOrd="1" destOrd="0" parTransId="{A067ADB5-9203-4F5D-8605-25FCA31BF6E6}" sibTransId="{5388D849-F6DB-49CF-A1DE-972C3E7399AF}"/>
    <dgm:cxn modelId="{46E19280-8E68-4E8C-962A-2B61897C0DD0}" srcId="{AAF7C0AA-7091-41AC-8D92-FB05A2DF078A}" destId="{CE9189C6-24FC-46BC-8E4A-3A83775FDAD9}" srcOrd="3" destOrd="0" parTransId="{A09D592A-C2EA-4C5C-ACB2-B3FA98EDB647}" sibTransId="{E30E4826-816B-4F36-8939-59B5D3D4CDD8}"/>
    <dgm:cxn modelId="{6E4278C1-517A-422C-BFC6-47458043F5DC}" type="presOf" srcId="{B55E02C6-2A40-4276-B032-A6DF5B8BF535}" destId="{43547C61-E659-4E1D-81AC-1E9EA58BC1BF}" srcOrd="0" destOrd="0" presId="urn:microsoft.com/office/officeart/2005/8/layout/matrix1"/>
    <dgm:cxn modelId="{5A202E14-E4AA-4285-B2A7-7910ABC99A90}" type="presOf" srcId="{AAF7C0AA-7091-41AC-8D92-FB05A2DF078A}" destId="{C555A79F-D9A7-4129-B2DE-2B082654759B}" srcOrd="0" destOrd="0" presId="urn:microsoft.com/office/officeart/2005/8/layout/matrix1"/>
    <dgm:cxn modelId="{5E2F8BF1-9A28-47BC-833B-66AA28F5173E}" type="presParOf" srcId="{43547C61-E659-4E1D-81AC-1E9EA58BC1BF}" destId="{667FB54D-839E-4F83-892A-A113960E33AA}" srcOrd="0" destOrd="0" presId="urn:microsoft.com/office/officeart/2005/8/layout/matrix1"/>
    <dgm:cxn modelId="{DD96FD2D-1526-4C30-B877-97F804DE7DB8}" type="presParOf" srcId="{667FB54D-839E-4F83-892A-A113960E33AA}" destId="{4FF19054-78A9-4022-97A9-34C364107F63}" srcOrd="0" destOrd="0" presId="urn:microsoft.com/office/officeart/2005/8/layout/matrix1"/>
    <dgm:cxn modelId="{AFB79FA5-7ECC-458D-8756-2A107C5FB7AD}" type="presParOf" srcId="{667FB54D-839E-4F83-892A-A113960E33AA}" destId="{65178804-C029-48A0-8874-6D1128BDC4D5}" srcOrd="1" destOrd="0" presId="urn:microsoft.com/office/officeart/2005/8/layout/matrix1"/>
    <dgm:cxn modelId="{716A0023-C50F-4CB3-B300-4A041F752D76}" type="presParOf" srcId="{667FB54D-839E-4F83-892A-A113960E33AA}" destId="{70A08327-476D-42CA-8D4D-69FC3F57F0C7}" srcOrd="2" destOrd="0" presId="urn:microsoft.com/office/officeart/2005/8/layout/matrix1"/>
    <dgm:cxn modelId="{050BDEF4-4AB6-4B3B-A9A4-3F65E9CF3705}" type="presParOf" srcId="{667FB54D-839E-4F83-892A-A113960E33AA}" destId="{FFCDA2A8-96EB-469C-B0BF-DFD59B4E4DC4}" srcOrd="3" destOrd="0" presId="urn:microsoft.com/office/officeart/2005/8/layout/matrix1"/>
    <dgm:cxn modelId="{E3D324DC-A9EA-4C3B-AC8E-AAEB34A89FD4}" type="presParOf" srcId="{667FB54D-839E-4F83-892A-A113960E33AA}" destId="{410FD601-5497-40CB-8771-B1D2A02F8259}" srcOrd="4" destOrd="0" presId="urn:microsoft.com/office/officeart/2005/8/layout/matrix1"/>
    <dgm:cxn modelId="{0EC6F92B-A02C-4FCA-8A1A-D1E23D7E76BE}" type="presParOf" srcId="{667FB54D-839E-4F83-892A-A113960E33AA}" destId="{D6C0FFE8-3EDD-4E21-9561-FBEE50EFBBC1}" srcOrd="5" destOrd="0" presId="urn:microsoft.com/office/officeart/2005/8/layout/matrix1"/>
    <dgm:cxn modelId="{D0D18192-EA54-4C79-8C59-55B91DE3A890}" type="presParOf" srcId="{667FB54D-839E-4F83-892A-A113960E33AA}" destId="{B10D44B2-390E-4799-9C2A-E52710E696B3}" srcOrd="6" destOrd="0" presId="urn:microsoft.com/office/officeart/2005/8/layout/matrix1"/>
    <dgm:cxn modelId="{F908590C-AE7C-44B7-B2EF-877366B56648}" type="presParOf" srcId="{667FB54D-839E-4F83-892A-A113960E33AA}" destId="{C5E887AB-4C85-496C-B5B2-81800FEF6715}" srcOrd="7" destOrd="0" presId="urn:microsoft.com/office/officeart/2005/8/layout/matrix1"/>
    <dgm:cxn modelId="{F7B4CD74-73C6-4196-AF80-5194A5002364}" type="presParOf" srcId="{43547C61-E659-4E1D-81AC-1E9EA58BC1BF}" destId="{C555A79F-D9A7-4129-B2DE-2B082654759B}" srcOrd="1" destOrd="0" presId="urn:microsoft.com/office/officeart/2005/8/layout/matrix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8AB611A-A450-4379-96F2-1D9F04D16812}" type="doc">
      <dgm:prSet loTypeId="urn:microsoft.com/office/officeart/2005/8/layout/equation1" loCatId="relationship" qsTypeId="urn:microsoft.com/office/officeart/2005/8/quickstyle/simple2" qsCatId="simple" csTypeId="urn:microsoft.com/office/officeart/2005/8/colors/accent6_1" csCatId="accent6" phldr="1"/>
      <dgm:spPr/>
    </dgm:pt>
    <dgm:pt modelId="{80D9B7D1-1007-4082-AA20-1C55ED0D5870}">
      <dgm:prSet phldrT="[文本]"/>
      <dgm:spPr/>
      <dgm:t>
        <a:bodyPr/>
        <a:lstStyle/>
        <a:p>
          <a:r>
            <a:rPr lang="zh-CN" altLang="zh-CN" dirty="0" smtClean="0"/>
            <a:t>放大器</a:t>
          </a:r>
          <a:endParaRPr lang="zh-CN" altLang="en-US" dirty="0"/>
        </a:p>
      </dgm:t>
    </dgm:pt>
    <dgm:pt modelId="{91ABCFA2-ED22-4E0F-9B11-1EB5E6AEC625}" type="parTrans" cxnId="{85716863-4ACC-48EF-B086-4B7838D655AC}">
      <dgm:prSet/>
      <dgm:spPr/>
      <dgm:t>
        <a:bodyPr/>
        <a:lstStyle/>
        <a:p>
          <a:endParaRPr lang="zh-CN" altLang="en-US"/>
        </a:p>
      </dgm:t>
    </dgm:pt>
    <dgm:pt modelId="{1C4C3C6C-AFEB-46C9-9D72-9A6D9B1A2B59}" type="sibTrans" cxnId="{85716863-4ACC-48EF-B086-4B7838D655AC}">
      <dgm:prSet/>
      <dgm:spPr/>
      <dgm:t>
        <a:bodyPr/>
        <a:lstStyle/>
        <a:p>
          <a:endParaRPr lang="zh-CN" altLang="en-US"/>
        </a:p>
      </dgm:t>
    </dgm:pt>
    <dgm:pt modelId="{3715EFC2-97E5-4502-AD50-374D3C6881F5}">
      <dgm:prSet phldrT="[文本]"/>
      <dgm:spPr/>
      <dgm:t>
        <a:bodyPr/>
        <a:lstStyle/>
        <a:p>
          <a:r>
            <a:rPr lang="zh-CN" altLang="zh-CN" dirty="0" smtClean="0"/>
            <a:t>振荡器</a:t>
          </a:r>
          <a:r>
            <a:rPr lang="en-US" altLang="zh-CN" dirty="0" smtClean="0"/>
            <a:t> </a:t>
          </a:r>
          <a:endParaRPr lang="zh-CN" altLang="en-US" dirty="0"/>
        </a:p>
      </dgm:t>
    </dgm:pt>
    <dgm:pt modelId="{1DA06D97-04ED-4008-A234-90714C604D21}" type="parTrans" cxnId="{D46ABBF5-5B4A-4899-B414-F7317D9C855F}">
      <dgm:prSet/>
      <dgm:spPr/>
      <dgm:t>
        <a:bodyPr/>
        <a:lstStyle/>
        <a:p>
          <a:endParaRPr lang="zh-CN" altLang="en-US"/>
        </a:p>
      </dgm:t>
    </dgm:pt>
    <dgm:pt modelId="{2173F416-444A-44D5-8EA8-C63F103EF3B7}" type="sibTrans" cxnId="{D46ABBF5-5B4A-4899-B414-F7317D9C855F}">
      <dgm:prSet/>
      <dgm:spPr/>
      <dgm:t>
        <a:bodyPr/>
        <a:lstStyle/>
        <a:p>
          <a:endParaRPr lang="zh-CN" altLang="en-US"/>
        </a:p>
      </dgm:t>
    </dgm:pt>
    <dgm:pt modelId="{4DBD6702-60FC-4E7D-98FC-9DAA338BD59D}">
      <dgm:prSet phldrT="[文本]"/>
      <dgm:spPr/>
      <dgm:t>
        <a:bodyPr/>
        <a:lstStyle/>
        <a:p>
          <a:r>
            <a:rPr lang="zh-CN" altLang="zh-CN" dirty="0" smtClean="0"/>
            <a:t>足够强的正反馈</a:t>
          </a:r>
          <a:endParaRPr lang="zh-CN" altLang="en-US" dirty="0"/>
        </a:p>
      </dgm:t>
    </dgm:pt>
    <dgm:pt modelId="{97B9C318-90CB-45F8-95BF-A6A2A50825CE}" type="parTrans" cxnId="{48F87396-2FD6-4020-B462-CEE4F37BEBAB}">
      <dgm:prSet/>
      <dgm:spPr/>
      <dgm:t>
        <a:bodyPr/>
        <a:lstStyle/>
        <a:p>
          <a:endParaRPr lang="zh-CN" altLang="en-US"/>
        </a:p>
      </dgm:t>
    </dgm:pt>
    <dgm:pt modelId="{946F3E26-CCE3-44C4-98F4-B3890B7F6783}" type="sibTrans" cxnId="{48F87396-2FD6-4020-B462-CEE4F37BEBAB}">
      <dgm:prSet/>
      <dgm:spPr/>
      <dgm:t>
        <a:bodyPr/>
        <a:lstStyle/>
        <a:p>
          <a:endParaRPr lang="zh-CN" altLang="en-US"/>
        </a:p>
      </dgm:t>
    </dgm:pt>
    <dgm:pt modelId="{47C3149A-CCEF-4F6C-BAEE-FF2D095F633A}" type="pres">
      <dgm:prSet presAssocID="{E8AB611A-A450-4379-96F2-1D9F04D16812}" presName="linearFlow" presStyleCnt="0">
        <dgm:presLayoutVars>
          <dgm:dir/>
          <dgm:resizeHandles val="exact"/>
        </dgm:presLayoutVars>
      </dgm:prSet>
      <dgm:spPr/>
    </dgm:pt>
    <dgm:pt modelId="{A6218208-8DC5-44A5-AFC4-548961EB7E5F}" type="pres">
      <dgm:prSet presAssocID="{80D9B7D1-1007-4082-AA20-1C55ED0D5870}" presName="node" presStyleLbl="node1" presStyleIdx="0" presStyleCnt="3">
        <dgm:presLayoutVars>
          <dgm:bulletEnabled val="1"/>
        </dgm:presLayoutVars>
      </dgm:prSet>
      <dgm:spPr/>
      <dgm:t>
        <a:bodyPr/>
        <a:lstStyle/>
        <a:p>
          <a:endParaRPr lang="zh-CN" altLang="en-US"/>
        </a:p>
      </dgm:t>
    </dgm:pt>
    <dgm:pt modelId="{50C4352A-9240-4E46-A453-7F2B707528A6}" type="pres">
      <dgm:prSet presAssocID="{1C4C3C6C-AFEB-46C9-9D72-9A6D9B1A2B59}" presName="spacerL" presStyleCnt="0"/>
      <dgm:spPr/>
    </dgm:pt>
    <dgm:pt modelId="{AC0143D5-4FAA-4606-856A-9EFFDD22F5FC}" type="pres">
      <dgm:prSet presAssocID="{1C4C3C6C-AFEB-46C9-9D72-9A6D9B1A2B59}" presName="sibTrans" presStyleLbl="sibTrans2D1" presStyleIdx="0" presStyleCnt="2"/>
      <dgm:spPr/>
      <dgm:t>
        <a:bodyPr/>
        <a:lstStyle/>
        <a:p>
          <a:endParaRPr lang="zh-CN" altLang="en-US"/>
        </a:p>
      </dgm:t>
    </dgm:pt>
    <dgm:pt modelId="{E9CA2F39-0CA7-4C02-AD34-3F4B5A5B8A5B}" type="pres">
      <dgm:prSet presAssocID="{1C4C3C6C-AFEB-46C9-9D72-9A6D9B1A2B59}" presName="spacerR" presStyleCnt="0"/>
      <dgm:spPr/>
    </dgm:pt>
    <dgm:pt modelId="{424AC7F8-B2B9-4A04-9BC3-0CBEF76A5F03}" type="pres">
      <dgm:prSet presAssocID="{4DBD6702-60FC-4E7D-98FC-9DAA338BD59D}" presName="node" presStyleLbl="node1" presStyleIdx="1" presStyleCnt="3">
        <dgm:presLayoutVars>
          <dgm:bulletEnabled val="1"/>
        </dgm:presLayoutVars>
      </dgm:prSet>
      <dgm:spPr/>
      <dgm:t>
        <a:bodyPr/>
        <a:lstStyle/>
        <a:p>
          <a:endParaRPr lang="zh-CN" altLang="en-US"/>
        </a:p>
      </dgm:t>
    </dgm:pt>
    <dgm:pt modelId="{921DA43C-E9E0-4988-B051-7FDC08A8362B}" type="pres">
      <dgm:prSet presAssocID="{946F3E26-CCE3-44C4-98F4-B3890B7F6783}" presName="spacerL" presStyleCnt="0"/>
      <dgm:spPr/>
    </dgm:pt>
    <dgm:pt modelId="{278FF8AB-9911-43CA-A0E7-43CD6CFC21D7}" type="pres">
      <dgm:prSet presAssocID="{946F3E26-CCE3-44C4-98F4-B3890B7F6783}" presName="sibTrans" presStyleLbl="sibTrans2D1" presStyleIdx="1" presStyleCnt="2"/>
      <dgm:spPr/>
      <dgm:t>
        <a:bodyPr/>
        <a:lstStyle/>
        <a:p>
          <a:endParaRPr lang="zh-CN" altLang="en-US"/>
        </a:p>
      </dgm:t>
    </dgm:pt>
    <dgm:pt modelId="{9BFBE2E5-D6EF-4BDE-A204-84A74225AE58}" type="pres">
      <dgm:prSet presAssocID="{946F3E26-CCE3-44C4-98F4-B3890B7F6783}" presName="spacerR" presStyleCnt="0"/>
      <dgm:spPr/>
    </dgm:pt>
    <dgm:pt modelId="{0E005D5A-EA79-485C-998C-5296D441C21F}" type="pres">
      <dgm:prSet presAssocID="{3715EFC2-97E5-4502-AD50-374D3C6881F5}" presName="node" presStyleLbl="node1" presStyleIdx="2" presStyleCnt="3">
        <dgm:presLayoutVars>
          <dgm:bulletEnabled val="1"/>
        </dgm:presLayoutVars>
      </dgm:prSet>
      <dgm:spPr/>
      <dgm:t>
        <a:bodyPr/>
        <a:lstStyle/>
        <a:p>
          <a:endParaRPr lang="zh-CN" altLang="en-US"/>
        </a:p>
      </dgm:t>
    </dgm:pt>
  </dgm:ptLst>
  <dgm:cxnLst>
    <dgm:cxn modelId="{48F87396-2FD6-4020-B462-CEE4F37BEBAB}" srcId="{E8AB611A-A450-4379-96F2-1D9F04D16812}" destId="{4DBD6702-60FC-4E7D-98FC-9DAA338BD59D}" srcOrd="1" destOrd="0" parTransId="{97B9C318-90CB-45F8-95BF-A6A2A50825CE}" sibTransId="{946F3E26-CCE3-44C4-98F4-B3890B7F6783}"/>
    <dgm:cxn modelId="{85716863-4ACC-48EF-B086-4B7838D655AC}" srcId="{E8AB611A-A450-4379-96F2-1D9F04D16812}" destId="{80D9B7D1-1007-4082-AA20-1C55ED0D5870}" srcOrd="0" destOrd="0" parTransId="{91ABCFA2-ED22-4E0F-9B11-1EB5E6AEC625}" sibTransId="{1C4C3C6C-AFEB-46C9-9D72-9A6D9B1A2B59}"/>
    <dgm:cxn modelId="{338B0B52-F872-4AB0-8B56-37D95C474285}" type="presOf" srcId="{1C4C3C6C-AFEB-46C9-9D72-9A6D9B1A2B59}" destId="{AC0143D5-4FAA-4606-856A-9EFFDD22F5FC}" srcOrd="0" destOrd="0" presId="urn:microsoft.com/office/officeart/2005/8/layout/equation1"/>
    <dgm:cxn modelId="{2E232192-17F6-4658-80CF-FB7EC4464CFF}" type="presOf" srcId="{4DBD6702-60FC-4E7D-98FC-9DAA338BD59D}" destId="{424AC7F8-B2B9-4A04-9BC3-0CBEF76A5F03}" srcOrd="0" destOrd="0" presId="urn:microsoft.com/office/officeart/2005/8/layout/equation1"/>
    <dgm:cxn modelId="{E42B66C5-A6FD-494A-9B91-62372B4C6E1F}" type="presOf" srcId="{80D9B7D1-1007-4082-AA20-1C55ED0D5870}" destId="{A6218208-8DC5-44A5-AFC4-548961EB7E5F}" srcOrd="0" destOrd="0" presId="urn:microsoft.com/office/officeart/2005/8/layout/equation1"/>
    <dgm:cxn modelId="{D46ABBF5-5B4A-4899-B414-F7317D9C855F}" srcId="{E8AB611A-A450-4379-96F2-1D9F04D16812}" destId="{3715EFC2-97E5-4502-AD50-374D3C6881F5}" srcOrd="2" destOrd="0" parTransId="{1DA06D97-04ED-4008-A234-90714C604D21}" sibTransId="{2173F416-444A-44D5-8EA8-C63F103EF3B7}"/>
    <dgm:cxn modelId="{C9B97710-792D-48B8-9E57-E8A71FCA0534}" type="presOf" srcId="{946F3E26-CCE3-44C4-98F4-B3890B7F6783}" destId="{278FF8AB-9911-43CA-A0E7-43CD6CFC21D7}" srcOrd="0" destOrd="0" presId="urn:microsoft.com/office/officeart/2005/8/layout/equation1"/>
    <dgm:cxn modelId="{252D1333-CFFA-4DAD-B09A-38A697C70EB7}" type="presOf" srcId="{3715EFC2-97E5-4502-AD50-374D3C6881F5}" destId="{0E005D5A-EA79-485C-998C-5296D441C21F}" srcOrd="0" destOrd="0" presId="urn:microsoft.com/office/officeart/2005/8/layout/equation1"/>
    <dgm:cxn modelId="{6E9B3E70-1178-424D-B536-6C8711CA73F9}" type="presOf" srcId="{E8AB611A-A450-4379-96F2-1D9F04D16812}" destId="{47C3149A-CCEF-4F6C-BAEE-FF2D095F633A}" srcOrd="0" destOrd="0" presId="urn:microsoft.com/office/officeart/2005/8/layout/equation1"/>
    <dgm:cxn modelId="{F6F08C5D-453E-4E8D-8859-F7647811EEB9}" type="presParOf" srcId="{47C3149A-CCEF-4F6C-BAEE-FF2D095F633A}" destId="{A6218208-8DC5-44A5-AFC4-548961EB7E5F}" srcOrd="0" destOrd="0" presId="urn:microsoft.com/office/officeart/2005/8/layout/equation1"/>
    <dgm:cxn modelId="{F77E944E-E162-4FD7-A54D-86302052515D}" type="presParOf" srcId="{47C3149A-CCEF-4F6C-BAEE-FF2D095F633A}" destId="{50C4352A-9240-4E46-A453-7F2B707528A6}" srcOrd="1" destOrd="0" presId="urn:microsoft.com/office/officeart/2005/8/layout/equation1"/>
    <dgm:cxn modelId="{7C0BF7C2-EA55-4A93-9820-3E11234624D9}" type="presParOf" srcId="{47C3149A-CCEF-4F6C-BAEE-FF2D095F633A}" destId="{AC0143D5-4FAA-4606-856A-9EFFDD22F5FC}" srcOrd="2" destOrd="0" presId="urn:microsoft.com/office/officeart/2005/8/layout/equation1"/>
    <dgm:cxn modelId="{9C70449C-C8CB-4E66-8C4B-BAFC084A7376}" type="presParOf" srcId="{47C3149A-CCEF-4F6C-BAEE-FF2D095F633A}" destId="{E9CA2F39-0CA7-4C02-AD34-3F4B5A5B8A5B}" srcOrd="3" destOrd="0" presId="urn:microsoft.com/office/officeart/2005/8/layout/equation1"/>
    <dgm:cxn modelId="{518551ED-D0C0-4DAA-8CA7-6D262571DCEC}" type="presParOf" srcId="{47C3149A-CCEF-4F6C-BAEE-FF2D095F633A}" destId="{424AC7F8-B2B9-4A04-9BC3-0CBEF76A5F03}" srcOrd="4" destOrd="0" presId="urn:microsoft.com/office/officeart/2005/8/layout/equation1"/>
    <dgm:cxn modelId="{362D468B-0EEB-42FC-A0A2-F649FAFF8D5E}" type="presParOf" srcId="{47C3149A-CCEF-4F6C-BAEE-FF2D095F633A}" destId="{921DA43C-E9E0-4988-B051-7FDC08A8362B}" srcOrd="5" destOrd="0" presId="urn:microsoft.com/office/officeart/2005/8/layout/equation1"/>
    <dgm:cxn modelId="{48994FB8-A12C-4EDA-9AC4-51C4E30E2E1C}" type="presParOf" srcId="{47C3149A-CCEF-4F6C-BAEE-FF2D095F633A}" destId="{278FF8AB-9911-43CA-A0E7-43CD6CFC21D7}" srcOrd="6" destOrd="0" presId="urn:microsoft.com/office/officeart/2005/8/layout/equation1"/>
    <dgm:cxn modelId="{D520507A-7AB7-4F1F-9A42-FEF4BE9A6DD2}" type="presParOf" srcId="{47C3149A-CCEF-4F6C-BAEE-FF2D095F633A}" destId="{9BFBE2E5-D6EF-4BDE-A204-84A74225AE58}" srcOrd="7" destOrd="0" presId="urn:microsoft.com/office/officeart/2005/8/layout/equation1"/>
    <dgm:cxn modelId="{6DACD0A3-6E1E-4AAE-88B7-845974EEBA97}" type="presParOf" srcId="{47C3149A-CCEF-4F6C-BAEE-FF2D095F633A}" destId="{0E005D5A-EA79-485C-998C-5296D441C21F}" srcOrd="8" destOrd="0" presId="urn:microsoft.com/office/officeart/2005/8/layout/equatio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3284AE-2972-4EE3-BDF5-58C23AC719B7}">
      <dsp:nvSpPr>
        <dsp:cNvPr id="0" name=""/>
        <dsp:cNvSpPr/>
      </dsp:nvSpPr>
      <dsp:spPr>
        <a:xfrm>
          <a:off x="1049" y="1408794"/>
          <a:ext cx="1052735" cy="1052735"/>
        </a:xfrm>
        <a:prstGeom prst="ellipse">
          <a:avLst/>
        </a:prstGeom>
        <a:solidFill>
          <a:schemeClr val="lt1">
            <a:alpha val="50000"/>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9050" rIns="57936" bIns="19050" numCol="1" spcCol="1270" anchor="ctr" anchorCtr="0">
          <a:noAutofit/>
        </a:bodyPr>
        <a:lstStyle/>
        <a:p>
          <a:pPr lvl="0" algn="ctr" defTabSz="666750">
            <a:lnSpc>
              <a:spcPct val="90000"/>
            </a:lnSpc>
            <a:spcBef>
              <a:spcPct val="0"/>
            </a:spcBef>
            <a:spcAft>
              <a:spcPct val="35000"/>
            </a:spcAft>
          </a:pPr>
          <a:r>
            <a:rPr lang="zh-CN" sz="1500" kern="1200" dirty="0" smtClean="0"/>
            <a:t>（</a:t>
          </a:r>
          <a:r>
            <a:rPr lang="en-US" sz="1500" kern="1200" dirty="0" smtClean="0"/>
            <a:t>1</a:t>
          </a:r>
          <a:r>
            <a:rPr lang="zh-CN" sz="1500" kern="1200" dirty="0" smtClean="0"/>
            <a:t>）通用型</a:t>
          </a:r>
          <a:endParaRPr lang="zh-CN" altLang="en-US" sz="1500" kern="1200" dirty="0"/>
        </a:p>
      </dsp:txBody>
      <dsp:txXfrm>
        <a:off x="1049" y="1408794"/>
        <a:ext cx="1052735" cy="1052735"/>
      </dsp:txXfrm>
    </dsp:sp>
    <dsp:sp modelId="{FEF044AC-5727-4636-BA34-50096CD5C896}">
      <dsp:nvSpPr>
        <dsp:cNvPr id="0" name=""/>
        <dsp:cNvSpPr/>
      </dsp:nvSpPr>
      <dsp:spPr>
        <a:xfrm>
          <a:off x="843237" y="1408794"/>
          <a:ext cx="1052735" cy="1052735"/>
        </a:xfrm>
        <a:prstGeom prst="ellipse">
          <a:avLst/>
        </a:prstGeom>
        <a:solidFill>
          <a:schemeClr val="lt1">
            <a:alpha val="50000"/>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9050" rIns="57936" bIns="19050" numCol="1" spcCol="1270" anchor="ctr" anchorCtr="0">
          <a:noAutofit/>
        </a:bodyPr>
        <a:lstStyle/>
        <a:p>
          <a:pPr lvl="0" algn="ctr" defTabSz="666750">
            <a:lnSpc>
              <a:spcPct val="90000"/>
            </a:lnSpc>
            <a:spcBef>
              <a:spcPct val="0"/>
            </a:spcBef>
            <a:spcAft>
              <a:spcPct val="35000"/>
            </a:spcAft>
          </a:pPr>
          <a:r>
            <a:rPr lang="zh-CN" sz="1500" kern="1200" dirty="0" smtClean="0"/>
            <a:t>（</a:t>
          </a:r>
          <a:r>
            <a:rPr lang="en-US" sz="1500" kern="1200" dirty="0" smtClean="0"/>
            <a:t>2</a:t>
          </a:r>
          <a:r>
            <a:rPr lang="zh-CN" sz="1500" kern="1200" dirty="0" smtClean="0"/>
            <a:t>）低功耗型</a:t>
          </a:r>
          <a:endParaRPr lang="zh-CN" altLang="en-US" sz="1500" kern="1200" dirty="0"/>
        </a:p>
      </dsp:txBody>
      <dsp:txXfrm>
        <a:off x="843237" y="1408794"/>
        <a:ext cx="1052735" cy="1052735"/>
      </dsp:txXfrm>
    </dsp:sp>
    <dsp:sp modelId="{9008B552-0DDB-458A-B200-E63FF215D4BA}">
      <dsp:nvSpPr>
        <dsp:cNvPr id="0" name=""/>
        <dsp:cNvSpPr/>
      </dsp:nvSpPr>
      <dsp:spPr>
        <a:xfrm>
          <a:off x="1685426" y="1408794"/>
          <a:ext cx="1052735" cy="1052735"/>
        </a:xfrm>
        <a:prstGeom prst="ellipse">
          <a:avLst/>
        </a:prstGeom>
        <a:solidFill>
          <a:schemeClr val="lt1">
            <a:alpha val="50000"/>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9050" rIns="57936" bIns="19050" numCol="1" spcCol="1270" anchor="ctr" anchorCtr="0">
          <a:noAutofit/>
        </a:bodyPr>
        <a:lstStyle/>
        <a:p>
          <a:pPr lvl="0" algn="ctr" defTabSz="666750">
            <a:lnSpc>
              <a:spcPct val="90000"/>
            </a:lnSpc>
            <a:spcBef>
              <a:spcPct val="0"/>
            </a:spcBef>
            <a:spcAft>
              <a:spcPct val="35000"/>
            </a:spcAft>
          </a:pPr>
          <a:r>
            <a:rPr lang="zh-CN" sz="1500" kern="1200" dirty="0" smtClean="0"/>
            <a:t>（</a:t>
          </a:r>
          <a:r>
            <a:rPr lang="en-US" sz="1500" kern="1200" dirty="0" smtClean="0"/>
            <a:t>3</a:t>
          </a:r>
          <a:r>
            <a:rPr lang="zh-CN" sz="1500" kern="1200" dirty="0" smtClean="0"/>
            <a:t>）高精度型</a:t>
          </a:r>
          <a:endParaRPr lang="zh-CN" altLang="en-US" sz="1500" kern="1200" dirty="0"/>
        </a:p>
      </dsp:txBody>
      <dsp:txXfrm>
        <a:off x="1685426" y="1408794"/>
        <a:ext cx="1052735" cy="1052735"/>
      </dsp:txXfrm>
    </dsp:sp>
    <dsp:sp modelId="{091E3F11-4B1B-4155-8C7B-4B816E661E76}">
      <dsp:nvSpPr>
        <dsp:cNvPr id="0" name=""/>
        <dsp:cNvSpPr/>
      </dsp:nvSpPr>
      <dsp:spPr>
        <a:xfrm>
          <a:off x="2527615" y="1408794"/>
          <a:ext cx="1052735" cy="1052735"/>
        </a:xfrm>
        <a:prstGeom prst="ellipse">
          <a:avLst/>
        </a:prstGeom>
        <a:solidFill>
          <a:schemeClr val="lt1">
            <a:alpha val="50000"/>
            <a:hueOff val="0"/>
            <a:satOff val="0"/>
            <a:lumOff val="0"/>
            <a:alphaOff val="0"/>
          </a:schemeClr>
        </a:solidFill>
        <a:ln w="25400" cap="flat" cmpd="sng" algn="ctr">
          <a:solidFill>
            <a:schemeClr val="accent5">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9050" rIns="57936" bIns="19050" numCol="1" spcCol="1270" anchor="ctr" anchorCtr="0">
          <a:noAutofit/>
        </a:bodyPr>
        <a:lstStyle/>
        <a:p>
          <a:pPr lvl="0" algn="ctr" defTabSz="666750">
            <a:lnSpc>
              <a:spcPct val="90000"/>
            </a:lnSpc>
            <a:spcBef>
              <a:spcPct val="0"/>
            </a:spcBef>
            <a:spcAft>
              <a:spcPct val="35000"/>
            </a:spcAft>
          </a:pPr>
          <a:r>
            <a:rPr lang="zh-CN" sz="1500" kern="1200" dirty="0" smtClean="0"/>
            <a:t>（</a:t>
          </a:r>
          <a:r>
            <a:rPr lang="en-US" sz="1500" kern="1200" dirty="0" smtClean="0"/>
            <a:t>4</a:t>
          </a:r>
          <a:r>
            <a:rPr lang="zh-CN" sz="1500" kern="1200" dirty="0" smtClean="0"/>
            <a:t>）高阻型</a:t>
          </a:r>
          <a:endParaRPr lang="zh-CN" altLang="en-US" sz="1500" kern="1200" dirty="0"/>
        </a:p>
      </dsp:txBody>
      <dsp:txXfrm>
        <a:off x="2527615" y="1408794"/>
        <a:ext cx="1052735" cy="105273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03284AE-2972-4EE3-BDF5-58C23AC719B7}">
      <dsp:nvSpPr>
        <dsp:cNvPr id="0" name=""/>
        <dsp:cNvSpPr/>
      </dsp:nvSpPr>
      <dsp:spPr>
        <a:xfrm>
          <a:off x="1049" y="1256398"/>
          <a:ext cx="1052735" cy="1052735"/>
        </a:xfrm>
        <a:prstGeom prst="ellipse">
          <a:avLst/>
        </a:prstGeom>
        <a:solidFill>
          <a:schemeClr val="lt1">
            <a:alpha val="5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5240" rIns="57936" bIns="15240" numCol="1" spcCol="1270" anchor="ctr" anchorCtr="0">
          <a:noAutofit/>
        </a:bodyPr>
        <a:lstStyle/>
        <a:p>
          <a:pPr lvl="0" algn="ctr" defTabSz="533400">
            <a:lnSpc>
              <a:spcPct val="90000"/>
            </a:lnSpc>
            <a:spcBef>
              <a:spcPct val="0"/>
            </a:spcBef>
            <a:spcAft>
              <a:spcPct val="35000"/>
            </a:spcAft>
          </a:pPr>
          <a:r>
            <a:rPr lang="zh-CN" sz="1200" kern="1200" dirty="0" smtClean="0"/>
            <a:t>（</a:t>
          </a:r>
          <a:r>
            <a:rPr lang="en-US" sz="1200" kern="1200" dirty="0" smtClean="0"/>
            <a:t>1</a:t>
          </a:r>
          <a:r>
            <a:rPr lang="zh-CN" sz="1200" kern="1200" dirty="0" smtClean="0"/>
            <a:t>）开环电压放大倍数</a:t>
          </a:r>
          <a:r>
            <a:rPr lang="en-US" sz="1200" i="1" kern="1200" dirty="0" smtClean="0"/>
            <a:t>A</a:t>
          </a:r>
          <a:r>
            <a:rPr lang="en-US" sz="1200" kern="1200" baseline="-25000" dirty="0" smtClean="0"/>
            <a:t>0</a:t>
          </a:r>
          <a:endParaRPr lang="zh-CN" altLang="en-US" sz="1200" kern="1200" dirty="0"/>
        </a:p>
      </dsp:txBody>
      <dsp:txXfrm>
        <a:off x="1049" y="1256398"/>
        <a:ext cx="1052735" cy="1052735"/>
      </dsp:txXfrm>
    </dsp:sp>
    <dsp:sp modelId="{FEF044AC-5727-4636-BA34-50096CD5C896}">
      <dsp:nvSpPr>
        <dsp:cNvPr id="0" name=""/>
        <dsp:cNvSpPr/>
      </dsp:nvSpPr>
      <dsp:spPr>
        <a:xfrm>
          <a:off x="843237" y="1256398"/>
          <a:ext cx="1052735" cy="1052735"/>
        </a:xfrm>
        <a:prstGeom prst="ellipse">
          <a:avLst/>
        </a:prstGeom>
        <a:solidFill>
          <a:schemeClr val="lt1">
            <a:alpha val="5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5240" rIns="57936" bIns="15240" numCol="1" spcCol="1270" anchor="ctr" anchorCtr="0">
          <a:noAutofit/>
        </a:bodyPr>
        <a:lstStyle/>
        <a:p>
          <a:pPr lvl="0" algn="ctr" defTabSz="533400">
            <a:lnSpc>
              <a:spcPct val="90000"/>
            </a:lnSpc>
            <a:spcBef>
              <a:spcPct val="0"/>
            </a:spcBef>
            <a:spcAft>
              <a:spcPct val="35000"/>
            </a:spcAft>
          </a:pPr>
          <a:r>
            <a:rPr lang="zh-CN" sz="1200" kern="1200" dirty="0" smtClean="0"/>
            <a:t>（</a:t>
          </a:r>
          <a:r>
            <a:rPr lang="en-US" sz="1200" kern="1200" dirty="0" smtClean="0"/>
            <a:t>2</a:t>
          </a:r>
          <a:r>
            <a:rPr lang="zh-CN" sz="1200" kern="1200" dirty="0" smtClean="0"/>
            <a:t>）输入失调电压</a:t>
          </a:r>
          <a:r>
            <a:rPr lang="en-US" sz="1200" i="1" kern="1200" dirty="0" smtClean="0"/>
            <a:t>U</a:t>
          </a:r>
          <a:r>
            <a:rPr lang="en-US" sz="1200" kern="1200" baseline="-25000" dirty="0" smtClean="0"/>
            <a:t>OS</a:t>
          </a:r>
          <a:endParaRPr lang="zh-CN" altLang="en-US" sz="1200" kern="1200" dirty="0"/>
        </a:p>
      </dsp:txBody>
      <dsp:txXfrm>
        <a:off x="843237" y="1256398"/>
        <a:ext cx="1052735" cy="1052735"/>
      </dsp:txXfrm>
    </dsp:sp>
    <dsp:sp modelId="{9008B552-0DDB-458A-B200-E63FF215D4BA}">
      <dsp:nvSpPr>
        <dsp:cNvPr id="0" name=""/>
        <dsp:cNvSpPr/>
      </dsp:nvSpPr>
      <dsp:spPr>
        <a:xfrm>
          <a:off x="1685426" y="1256398"/>
          <a:ext cx="1052735" cy="1052735"/>
        </a:xfrm>
        <a:prstGeom prst="ellipse">
          <a:avLst/>
        </a:prstGeom>
        <a:solidFill>
          <a:schemeClr val="lt1">
            <a:alpha val="5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5240" rIns="57936" bIns="15240" numCol="1" spcCol="1270" anchor="ctr" anchorCtr="0">
          <a:noAutofit/>
        </a:bodyPr>
        <a:lstStyle/>
        <a:p>
          <a:pPr lvl="0" algn="ctr" defTabSz="533400">
            <a:lnSpc>
              <a:spcPct val="90000"/>
            </a:lnSpc>
            <a:spcBef>
              <a:spcPct val="0"/>
            </a:spcBef>
            <a:spcAft>
              <a:spcPct val="35000"/>
            </a:spcAft>
          </a:pPr>
          <a:r>
            <a:rPr lang="zh-CN" sz="1200" kern="1200" dirty="0" smtClean="0"/>
            <a:t>（</a:t>
          </a:r>
          <a:r>
            <a:rPr lang="en-US" sz="1200" kern="1200" dirty="0" smtClean="0"/>
            <a:t>3</a:t>
          </a:r>
          <a:r>
            <a:rPr lang="zh-CN" sz="1200" kern="1200" dirty="0" smtClean="0"/>
            <a:t>）差模输入电阻</a:t>
          </a:r>
          <a:r>
            <a:rPr lang="en-US" sz="1200" i="1" kern="1200" dirty="0" smtClean="0"/>
            <a:t>R</a:t>
          </a:r>
          <a:r>
            <a:rPr lang="en-US" sz="1200" kern="1200" baseline="-25000" dirty="0" smtClean="0"/>
            <a:t>id</a:t>
          </a:r>
          <a:endParaRPr lang="zh-CN" altLang="en-US" sz="1200" kern="1200" dirty="0"/>
        </a:p>
      </dsp:txBody>
      <dsp:txXfrm>
        <a:off x="1685426" y="1256398"/>
        <a:ext cx="1052735" cy="1052735"/>
      </dsp:txXfrm>
    </dsp:sp>
    <dsp:sp modelId="{091E3F11-4B1B-4155-8C7B-4B816E661E76}">
      <dsp:nvSpPr>
        <dsp:cNvPr id="0" name=""/>
        <dsp:cNvSpPr/>
      </dsp:nvSpPr>
      <dsp:spPr>
        <a:xfrm>
          <a:off x="2527615" y="1256398"/>
          <a:ext cx="1052735" cy="1052735"/>
        </a:xfrm>
        <a:prstGeom prst="ellipse">
          <a:avLst/>
        </a:prstGeom>
        <a:solidFill>
          <a:schemeClr val="lt1">
            <a:alpha val="5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7936" tIns="15240" rIns="57936" bIns="15240" numCol="1" spcCol="1270" anchor="ctr" anchorCtr="0">
          <a:noAutofit/>
        </a:bodyPr>
        <a:lstStyle/>
        <a:p>
          <a:pPr lvl="0" algn="ctr" defTabSz="533400">
            <a:lnSpc>
              <a:spcPct val="90000"/>
            </a:lnSpc>
            <a:spcBef>
              <a:spcPct val="0"/>
            </a:spcBef>
            <a:spcAft>
              <a:spcPct val="35000"/>
            </a:spcAft>
          </a:pPr>
          <a:r>
            <a:rPr lang="zh-CN" sz="1200" kern="1200" dirty="0" smtClean="0"/>
            <a:t>（</a:t>
          </a:r>
          <a:r>
            <a:rPr lang="en-US" sz="1200" kern="1200" dirty="0" smtClean="0"/>
            <a:t>4</a:t>
          </a:r>
          <a:r>
            <a:rPr lang="zh-CN" sz="1200" kern="1200" dirty="0" smtClean="0"/>
            <a:t>）最大输出电压</a:t>
          </a:r>
          <a:r>
            <a:rPr lang="en-US" sz="1200" i="1" kern="1200" dirty="0" smtClean="0"/>
            <a:t>U</a:t>
          </a:r>
          <a:r>
            <a:rPr lang="en-US" sz="1200" kern="1200" baseline="-25000" dirty="0" smtClean="0"/>
            <a:t>PP</a:t>
          </a:r>
          <a:endParaRPr lang="zh-CN" altLang="en-US" sz="1200" kern="1200" dirty="0"/>
        </a:p>
      </dsp:txBody>
      <dsp:txXfrm>
        <a:off x="2527615" y="1256398"/>
        <a:ext cx="1052735" cy="105273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E95316-ABEA-46C4-A89E-B061B3336319}">
      <dsp:nvSpPr>
        <dsp:cNvPr id="0" name=""/>
        <dsp:cNvSpPr/>
      </dsp:nvSpPr>
      <dsp:spPr>
        <a:xfrm>
          <a:off x="0" y="280205"/>
          <a:ext cx="2071658" cy="1242994"/>
        </a:xfrm>
        <a:prstGeom prst="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kern="1200" dirty="0" smtClean="0"/>
            <a:t>差分输入（双端输入）：输入信号加在两输入端之间，输入信号悬浮，没有公共地</a:t>
          </a:r>
          <a:endParaRPr lang="zh-CN" altLang="en-US" sz="1500" kern="1200" dirty="0"/>
        </a:p>
      </dsp:txBody>
      <dsp:txXfrm>
        <a:off x="0" y="280205"/>
        <a:ext cx="2071658" cy="1242994"/>
      </dsp:txXfrm>
    </dsp:sp>
    <dsp:sp modelId="{83684554-2876-41FF-8631-8BB97A9EFAA9}">
      <dsp:nvSpPr>
        <dsp:cNvPr id="0" name=""/>
        <dsp:cNvSpPr/>
      </dsp:nvSpPr>
      <dsp:spPr>
        <a:xfrm>
          <a:off x="2278823" y="280205"/>
          <a:ext cx="2071658" cy="1242994"/>
        </a:xfrm>
        <a:prstGeom prst="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kern="1200" dirty="0" smtClean="0"/>
            <a:t>反相输入（单端输入）：将同相输入端接地，输入信号加在反相输入端和地之间</a:t>
          </a:r>
          <a:endParaRPr lang="zh-CN" altLang="en-US" sz="1500" kern="1200" dirty="0"/>
        </a:p>
      </dsp:txBody>
      <dsp:txXfrm>
        <a:off x="2278823" y="280205"/>
        <a:ext cx="2071658" cy="1242994"/>
      </dsp:txXfrm>
    </dsp:sp>
    <dsp:sp modelId="{58DD83CE-57C1-4CFF-B5B4-47FF7D266D9D}">
      <dsp:nvSpPr>
        <dsp:cNvPr id="0" name=""/>
        <dsp:cNvSpPr/>
      </dsp:nvSpPr>
      <dsp:spPr>
        <a:xfrm>
          <a:off x="4557647" y="280205"/>
          <a:ext cx="2071658" cy="1242994"/>
        </a:xfrm>
        <a:prstGeom prst="rect">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sz="1500" kern="1200" dirty="0" smtClean="0"/>
            <a:t>同相输入（单端输入）：将反相输入端接地，输入信号加在同相输入和地之间</a:t>
          </a:r>
          <a:endParaRPr lang="zh-CN" altLang="en-US" sz="1500" kern="1200" dirty="0"/>
        </a:p>
      </dsp:txBody>
      <dsp:txXfrm>
        <a:off x="4557647" y="280205"/>
        <a:ext cx="2071658" cy="124299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56F557A-C523-4565-88A6-AB4C6005AE88}">
      <dsp:nvSpPr>
        <dsp:cNvPr id="0" name=""/>
        <dsp:cNvSpPr/>
      </dsp:nvSpPr>
      <dsp:spPr>
        <a:xfrm>
          <a:off x="0" y="312112"/>
          <a:ext cx="6934018" cy="1048950"/>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8157" tIns="374904" rIns="538157"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dirty="0" smtClean="0"/>
            <a:t>将放大器输出信号（电压或电流）的一部分或全部送回输入端，与输入信号（输入电压或输入电流）相叠加</a:t>
          </a:r>
          <a:endParaRPr lang="zh-CN" altLang="en-US" sz="1800" kern="1200" dirty="0"/>
        </a:p>
      </dsp:txBody>
      <dsp:txXfrm>
        <a:off x="0" y="312112"/>
        <a:ext cx="6934018" cy="1048950"/>
      </dsp:txXfrm>
    </dsp:sp>
    <dsp:sp modelId="{1B9F9444-C4EF-4445-86AF-437F949E0272}">
      <dsp:nvSpPr>
        <dsp:cNvPr id="0" name=""/>
        <dsp:cNvSpPr/>
      </dsp:nvSpPr>
      <dsp:spPr>
        <a:xfrm>
          <a:off x="346700" y="46432"/>
          <a:ext cx="4853812" cy="531360"/>
        </a:xfrm>
        <a:prstGeom prst="roundRect">
          <a:avLst/>
        </a:prstGeom>
        <a:gradFill rotWithShape="0">
          <a:gsLst>
            <a:gs pos="0">
              <a:schemeClr val="accent1">
                <a:shade val="80000"/>
                <a:hueOff val="0"/>
                <a:satOff val="0"/>
                <a:lumOff val="0"/>
                <a:alphaOff val="0"/>
                <a:tint val="50000"/>
                <a:satMod val="300000"/>
              </a:schemeClr>
            </a:gs>
            <a:gs pos="35000">
              <a:schemeClr val="accent1">
                <a:shade val="80000"/>
                <a:hueOff val="0"/>
                <a:satOff val="0"/>
                <a:lumOff val="0"/>
                <a:alphaOff val="0"/>
                <a:tint val="37000"/>
                <a:satMod val="300000"/>
              </a:schemeClr>
            </a:gs>
            <a:gs pos="100000">
              <a:schemeClr val="accent1">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3463" tIns="0" rIns="183463" bIns="0" numCol="1" spcCol="1270" anchor="ctr" anchorCtr="0">
          <a:noAutofit/>
        </a:bodyPr>
        <a:lstStyle/>
        <a:p>
          <a:pPr lvl="0" algn="l" defTabSz="800100">
            <a:lnSpc>
              <a:spcPct val="90000"/>
            </a:lnSpc>
            <a:spcBef>
              <a:spcPct val="0"/>
            </a:spcBef>
            <a:spcAft>
              <a:spcPct val="35000"/>
            </a:spcAft>
          </a:pPr>
          <a:r>
            <a:rPr lang="zh-CN" sz="1800" kern="1200" dirty="0" smtClean="0"/>
            <a:t>反馈</a:t>
          </a:r>
          <a:endParaRPr lang="zh-CN" altLang="en-US" sz="1800" kern="1200" dirty="0"/>
        </a:p>
      </dsp:txBody>
      <dsp:txXfrm>
        <a:off x="346700" y="46432"/>
        <a:ext cx="4853812" cy="531360"/>
      </dsp:txXfrm>
    </dsp:sp>
    <dsp:sp modelId="{BA3A90D0-62CA-4B8F-8C45-0BBD33167594}">
      <dsp:nvSpPr>
        <dsp:cNvPr id="0" name=""/>
        <dsp:cNvSpPr/>
      </dsp:nvSpPr>
      <dsp:spPr>
        <a:xfrm>
          <a:off x="0" y="1723943"/>
          <a:ext cx="6934018" cy="1048950"/>
        </a:xfrm>
        <a:prstGeom prst="rect">
          <a:avLst/>
        </a:prstGeom>
        <a:solidFill>
          <a:schemeClr val="lt1">
            <a:alpha val="90000"/>
            <a:hueOff val="0"/>
            <a:satOff val="0"/>
            <a:lumOff val="0"/>
            <a:alphaOff val="0"/>
          </a:schemeClr>
        </a:solidFill>
        <a:ln w="9525" cap="flat" cmpd="sng" algn="ctr">
          <a:solidFill>
            <a:schemeClr val="accent1">
              <a:shade val="80000"/>
              <a:hueOff val="423754"/>
              <a:satOff val="-3953"/>
              <a:lumOff val="2706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8157" tIns="374904" rIns="538157"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dirty="0" smtClean="0"/>
            <a:t>如果反馈信号与输入信号的相位相反，叠加后使加到放大器的净输入信号减小，称为负反馈。反之则为正反馈</a:t>
          </a:r>
          <a:endParaRPr lang="zh-CN" altLang="en-US" sz="1800" kern="1200" dirty="0"/>
        </a:p>
      </dsp:txBody>
      <dsp:txXfrm>
        <a:off x="0" y="1723943"/>
        <a:ext cx="6934018" cy="1048950"/>
      </dsp:txXfrm>
    </dsp:sp>
    <dsp:sp modelId="{DC75A5FD-7363-4DAD-98DC-1086DE98CAAB}">
      <dsp:nvSpPr>
        <dsp:cNvPr id="0" name=""/>
        <dsp:cNvSpPr/>
      </dsp:nvSpPr>
      <dsp:spPr>
        <a:xfrm>
          <a:off x="346700" y="1458263"/>
          <a:ext cx="4853812" cy="531360"/>
        </a:xfrm>
        <a:prstGeom prst="roundRect">
          <a:avLst/>
        </a:prstGeom>
        <a:gradFill rotWithShape="0">
          <a:gsLst>
            <a:gs pos="0">
              <a:schemeClr val="accent1">
                <a:shade val="80000"/>
                <a:hueOff val="423754"/>
                <a:satOff val="-3953"/>
                <a:lumOff val="27061"/>
                <a:alphaOff val="0"/>
                <a:tint val="50000"/>
                <a:satMod val="300000"/>
              </a:schemeClr>
            </a:gs>
            <a:gs pos="35000">
              <a:schemeClr val="accent1">
                <a:shade val="80000"/>
                <a:hueOff val="423754"/>
                <a:satOff val="-3953"/>
                <a:lumOff val="27061"/>
                <a:alphaOff val="0"/>
                <a:tint val="37000"/>
                <a:satMod val="300000"/>
              </a:schemeClr>
            </a:gs>
            <a:gs pos="100000">
              <a:schemeClr val="accent1">
                <a:shade val="80000"/>
                <a:hueOff val="423754"/>
                <a:satOff val="-3953"/>
                <a:lumOff val="2706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83463" tIns="0" rIns="183463" bIns="0" numCol="1" spcCol="1270" anchor="ctr" anchorCtr="0">
          <a:noAutofit/>
        </a:bodyPr>
        <a:lstStyle/>
        <a:p>
          <a:pPr lvl="0" algn="l" defTabSz="800100">
            <a:lnSpc>
              <a:spcPct val="90000"/>
            </a:lnSpc>
            <a:spcBef>
              <a:spcPct val="0"/>
            </a:spcBef>
            <a:spcAft>
              <a:spcPct val="35000"/>
            </a:spcAft>
          </a:pPr>
          <a:r>
            <a:rPr lang="zh-CN" sz="1800" kern="1200" dirty="0" smtClean="0"/>
            <a:t>负反馈</a:t>
          </a:r>
          <a:endParaRPr lang="zh-CN" altLang="en-US" sz="1800" kern="1200" dirty="0"/>
        </a:p>
      </dsp:txBody>
      <dsp:txXfrm>
        <a:off x="346700" y="1458263"/>
        <a:ext cx="4853812" cy="53136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FF19054-78A9-4022-97A9-34C364107F63}">
      <dsp:nvSpPr>
        <dsp:cNvPr id="0" name=""/>
        <dsp:cNvSpPr/>
      </dsp:nvSpPr>
      <dsp:spPr>
        <a:xfrm rot="16200000">
          <a:off x="609584" y="-609584"/>
          <a:ext cx="1447762" cy="2666930"/>
        </a:xfrm>
        <a:prstGeom prst="round1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zh-CN" sz="1700" kern="1200" dirty="0" smtClean="0"/>
            <a:t>电</a:t>
          </a:r>
          <a:r>
            <a:rPr lang="zh-CN" sz="1700" b="1" kern="1200" dirty="0" smtClean="0"/>
            <a:t>压</a:t>
          </a:r>
          <a:r>
            <a:rPr lang="zh-CN" sz="1700" kern="1200" dirty="0" smtClean="0"/>
            <a:t>反馈：反馈信号取自输出电</a:t>
          </a:r>
          <a:r>
            <a:rPr lang="zh-CN" sz="1700" b="1" kern="1200" dirty="0" smtClean="0"/>
            <a:t>压</a:t>
          </a:r>
          <a:r>
            <a:rPr lang="zh-CN" sz="1700" kern="1200" dirty="0" smtClean="0"/>
            <a:t>，称为电</a:t>
          </a:r>
          <a:r>
            <a:rPr lang="zh-CN" sz="1700" b="1" kern="1200" dirty="0" smtClean="0"/>
            <a:t>压</a:t>
          </a:r>
          <a:r>
            <a:rPr lang="zh-CN" sz="1700" kern="1200" dirty="0" smtClean="0"/>
            <a:t>反馈</a:t>
          </a:r>
          <a:endParaRPr lang="zh-CN" altLang="en-US" sz="1700" kern="1200" dirty="0"/>
        </a:p>
      </dsp:txBody>
      <dsp:txXfrm rot="16200000">
        <a:off x="790554" y="-790554"/>
        <a:ext cx="1085821" cy="2666930"/>
      </dsp:txXfrm>
    </dsp:sp>
    <dsp:sp modelId="{70A08327-476D-42CA-8D4D-69FC3F57F0C7}">
      <dsp:nvSpPr>
        <dsp:cNvPr id="0" name=""/>
        <dsp:cNvSpPr/>
      </dsp:nvSpPr>
      <dsp:spPr>
        <a:xfrm>
          <a:off x="2666930" y="0"/>
          <a:ext cx="2666930" cy="1447762"/>
        </a:xfrm>
        <a:prstGeom prst="round1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zh-CN" sz="1700" kern="1200" dirty="0" smtClean="0"/>
            <a:t>电</a:t>
          </a:r>
          <a:r>
            <a:rPr lang="zh-CN" sz="1700" b="1" kern="1200" dirty="0" smtClean="0"/>
            <a:t>流</a:t>
          </a:r>
          <a:r>
            <a:rPr lang="zh-CN" sz="1700" kern="1200" dirty="0" smtClean="0"/>
            <a:t>反馈：反馈信号取自输出电</a:t>
          </a:r>
          <a:r>
            <a:rPr lang="zh-CN" sz="1700" b="1" kern="1200" dirty="0" smtClean="0"/>
            <a:t>流</a:t>
          </a:r>
          <a:r>
            <a:rPr lang="zh-CN" sz="1700" kern="1200" dirty="0" smtClean="0"/>
            <a:t>，称为电</a:t>
          </a:r>
          <a:r>
            <a:rPr lang="zh-CN" sz="1700" b="1" kern="1200" dirty="0" smtClean="0"/>
            <a:t>流</a:t>
          </a:r>
          <a:r>
            <a:rPr lang="zh-CN" sz="1700" kern="1200" dirty="0" smtClean="0"/>
            <a:t>反馈</a:t>
          </a:r>
          <a:endParaRPr lang="zh-CN" sz="1700" kern="1200" dirty="0"/>
        </a:p>
      </dsp:txBody>
      <dsp:txXfrm>
        <a:off x="2666930" y="0"/>
        <a:ext cx="2666930" cy="1085821"/>
      </dsp:txXfrm>
    </dsp:sp>
    <dsp:sp modelId="{410FD601-5497-40CB-8771-B1D2A02F8259}">
      <dsp:nvSpPr>
        <dsp:cNvPr id="0" name=""/>
        <dsp:cNvSpPr/>
      </dsp:nvSpPr>
      <dsp:spPr>
        <a:xfrm rot="10800000">
          <a:off x="0" y="1447762"/>
          <a:ext cx="2666930" cy="1447762"/>
        </a:xfrm>
        <a:prstGeom prst="round1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zh-CN" sz="1700" b="1" kern="1200" dirty="0" smtClean="0"/>
            <a:t>串</a:t>
          </a:r>
          <a:r>
            <a:rPr lang="zh-CN" sz="1700" kern="1200" dirty="0" smtClean="0"/>
            <a:t>联反馈：反馈信号与输入信号</a:t>
          </a:r>
          <a:r>
            <a:rPr lang="zh-CN" sz="1700" b="1" kern="1200" dirty="0" smtClean="0"/>
            <a:t>串</a:t>
          </a:r>
          <a:r>
            <a:rPr lang="zh-CN" sz="1700" kern="1200" dirty="0" smtClean="0"/>
            <a:t>联，称为</a:t>
          </a:r>
          <a:r>
            <a:rPr lang="zh-CN" sz="1700" b="1" kern="1200" dirty="0" smtClean="0"/>
            <a:t>串</a:t>
          </a:r>
          <a:r>
            <a:rPr lang="zh-CN" sz="1700" kern="1200" dirty="0" smtClean="0"/>
            <a:t>联反馈</a:t>
          </a:r>
          <a:endParaRPr lang="zh-CN" sz="1700" kern="1200" dirty="0"/>
        </a:p>
      </dsp:txBody>
      <dsp:txXfrm rot="10800000">
        <a:off x="0" y="1809702"/>
        <a:ext cx="2666930" cy="1085821"/>
      </dsp:txXfrm>
    </dsp:sp>
    <dsp:sp modelId="{B10D44B2-390E-4799-9C2A-E52710E696B3}">
      <dsp:nvSpPr>
        <dsp:cNvPr id="0" name=""/>
        <dsp:cNvSpPr/>
      </dsp:nvSpPr>
      <dsp:spPr>
        <a:xfrm rot="5400000">
          <a:off x="3276514" y="838177"/>
          <a:ext cx="1447762" cy="2666930"/>
        </a:xfrm>
        <a:prstGeom prst="round1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zh-CN" sz="1700" b="1" kern="1200" dirty="0" smtClean="0"/>
            <a:t>并</a:t>
          </a:r>
          <a:r>
            <a:rPr lang="zh-CN" sz="1700" kern="1200" dirty="0" smtClean="0"/>
            <a:t>联反馈：反馈信号与输入信号</a:t>
          </a:r>
          <a:r>
            <a:rPr lang="zh-CN" sz="1700" b="1" kern="1200" dirty="0" smtClean="0"/>
            <a:t>并</a:t>
          </a:r>
          <a:r>
            <a:rPr lang="zh-CN" sz="1700" kern="1200" dirty="0" smtClean="0"/>
            <a:t>联，称为</a:t>
          </a:r>
          <a:r>
            <a:rPr lang="zh-CN" sz="1700" b="1" kern="1200" smtClean="0"/>
            <a:t>并</a:t>
          </a:r>
          <a:r>
            <a:rPr lang="zh-CN" sz="1700" kern="1200" smtClean="0"/>
            <a:t>联反馈</a:t>
          </a:r>
          <a:endParaRPr lang="zh-CN" sz="1700" kern="1200" dirty="0"/>
        </a:p>
      </dsp:txBody>
      <dsp:txXfrm rot="5400000">
        <a:off x="3457484" y="1019148"/>
        <a:ext cx="1085821" cy="2666930"/>
      </dsp:txXfrm>
    </dsp:sp>
    <dsp:sp modelId="{C555A79F-D9A7-4129-B2DE-2B082654759B}">
      <dsp:nvSpPr>
        <dsp:cNvPr id="0" name=""/>
        <dsp:cNvSpPr/>
      </dsp:nvSpPr>
      <dsp:spPr>
        <a:xfrm>
          <a:off x="1866851" y="1085821"/>
          <a:ext cx="1600158" cy="723881"/>
        </a:xfrm>
        <a:prstGeom prst="roundRect">
          <a:avLst/>
        </a:prstGeom>
        <a:gradFill rotWithShape="0">
          <a:gsLst>
            <a:gs pos="0">
              <a:schemeClr val="accent3">
                <a:tint val="60000"/>
                <a:hueOff val="0"/>
                <a:satOff val="0"/>
                <a:lumOff val="0"/>
                <a:alphaOff val="0"/>
                <a:tint val="50000"/>
                <a:satMod val="300000"/>
              </a:schemeClr>
            </a:gs>
            <a:gs pos="35000">
              <a:schemeClr val="accent3">
                <a:tint val="60000"/>
                <a:hueOff val="0"/>
                <a:satOff val="0"/>
                <a:lumOff val="0"/>
                <a:alphaOff val="0"/>
                <a:tint val="37000"/>
                <a:satMod val="300000"/>
              </a:schemeClr>
            </a:gs>
            <a:gs pos="100000">
              <a:schemeClr val="accent3">
                <a:tint val="60000"/>
                <a:hueOff val="0"/>
                <a:satOff val="0"/>
                <a:lumOff val="0"/>
                <a:alphaOff val="0"/>
                <a:tint val="15000"/>
                <a:satMod val="350000"/>
              </a:schemeClr>
            </a:gs>
          </a:gsLst>
          <a:lin ang="16200000" scaled="1"/>
        </a:gra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zh-CN" sz="1700" kern="1200" dirty="0" smtClean="0"/>
            <a:t>反馈分为</a:t>
          </a:r>
          <a:r>
            <a:rPr lang="en-US" sz="1700" kern="1200" dirty="0" smtClean="0"/>
            <a:t>4</a:t>
          </a:r>
          <a:r>
            <a:rPr lang="zh-CN" sz="1700" kern="1200" dirty="0" smtClean="0"/>
            <a:t>种形式</a:t>
          </a:r>
          <a:endParaRPr lang="zh-CN" altLang="en-US" sz="1700" kern="1200" dirty="0"/>
        </a:p>
      </dsp:txBody>
      <dsp:txXfrm>
        <a:off x="1866851" y="1085821"/>
        <a:ext cx="1600158" cy="72388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218208-8DC5-44A5-AFC4-548961EB7E5F}">
      <dsp:nvSpPr>
        <dsp:cNvPr id="0" name=""/>
        <dsp:cNvSpPr/>
      </dsp:nvSpPr>
      <dsp:spPr>
        <a:xfrm>
          <a:off x="1025" y="260401"/>
          <a:ext cx="1358800" cy="1358800"/>
        </a:xfrm>
        <a:prstGeom prst="ellipse">
          <a:avLst/>
        </a:prstGeom>
        <a:solidFill>
          <a:schemeClr val="lt1">
            <a:hueOff val="0"/>
            <a:satOff val="0"/>
            <a:lumOff val="0"/>
            <a:alphaOff val="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zh-CN" sz="2000" kern="1200" dirty="0" smtClean="0"/>
            <a:t>放大器</a:t>
          </a:r>
          <a:endParaRPr lang="zh-CN" altLang="en-US" sz="2000" kern="1200" dirty="0"/>
        </a:p>
      </dsp:txBody>
      <dsp:txXfrm>
        <a:off x="1025" y="260401"/>
        <a:ext cx="1358800" cy="1358800"/>
      </dsp:txXfrm>
    </dsp:sp>
    <dsp:sp modelId="{AC0143D5-4FAA-4606-856A-9EFFDD22F5FC}">
      <dsp:nvSpPr>
        <dsp:cNvPr id="0" name=""/>
        <dsp:cNvSpPr/>
      </dsp:nvSpPr>
      <dsp:spPr>
        <a:xfrm>
          <a:off x="1470160" y="545749"/>
          <a:ext cx="788104" cy="788104"/>
        </a:xfrm>
        <a:prstGeom prst="mathPlus">
          <a:avLst/>
        </a:prstGeom>
        <a:solidFill>
          <a:schemeClr val="accent6">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470160" y="545749"/>
        <a:ext cx="788104" cy="788104"/>
      </dsp:txXfrm>
    </dsp:sp>
    <dsp:sp modelId="{424AC7F8-B2B9-4A04-9BC3-0CBEF76A5F03}">
      <dsp:nvSpPr>
        <dsp:cNvPr id="0" name=""/>
        <dsp:cNvSpPr/>
      </dsp:nvSpPr>
      <dsp:spPr>
        <a:xfrm>
          <a:off x="2368599" y="260401"/>
          <a:ext cx="1358800" cy="1358800"/>
        </a:xfrm>
        <a:prstGeom prst="ellipse">
          <a:avLst/>
        </a:prstGeom>
        <a:solidFill>
          <a:schemeClr val="lt1">
            <a:hueOff val="0"/>
            <a:satOff val="0"/>
            <a:lumOff val="0"/>
            <a:alphaOff val="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zh-CN" sz="2000" kern="1200" dirty="0" smtClean="0"/>
            <a:t>足够强的正反馈</a:t>
          </a:r>
          <a:endParaRPr lang="zh-CN" altLang="en-US" sz="2000" kern="1200" dirty="0"/>
        </a:p>
      </dsp:txBody>
      <dsp:txXfrm>
        <a:off x="2368599" y="260401"/>
        <a:ext cx="1358800" cy="1358800"/>
      </dsp:txXfrm>
    </dsp:sp>
    <dsp:sp modelId="{278FF8AB-9911-43CA-A0E7-43CD6CFC21D7}">
      <dsp:nvSpPr>
        <dsp:cNvPr id="0" name=""/>
        <dsp:cNvSpPr/>
      </dsp:nvSpPr>
      <dsp:spPr>
        <a:xfrm>
          <a:off x="3837735" y="545749"/>
          <a:ext cx="788104" cy="788104"/>
        </a:xfrm>
        <a:prstGeom prst="mathEqual">
          <a:avLst/>
        </a:prstGeom>
        <a:solidFill>
          <a:schemeClr val="accent6">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kern="1200"/>
        </a:p>
      </dsp:txBody>
      <dsp:txXfrm>
        <a:off x="3837735" y="545749"/>
        <a:ext cx="788104" cy="788104"/>
      </dsp:txXfrm>
    </dsp:sp>
    <dsp:sp modelId="{0E005D5A-EA79-485C-998C-5296D441C21F}">
      <dsp:nvSpPr>
        <dsp:cNvPr id="0" name=""/>
        <dsp:cNvSpPr/>
      </dsp:nvSpPr>
      <dsp:spPr>
        <a:xfrm>
          <a:off x="4736174" y="260401"/>
          <a:ext cx="1358800" cy="1358800"/>
        </a:xfrm>
        <a:prstGeom prst="ellipse">
          <a:avLst/>
        </a:prstGeom>
        <a:solidFill>
          <a:schemeClr val="lt1">
            <a:hueOff val="0"/>
            <a:satOff val="0"/>
            <a:lumOff val="0"/>
            <a:alphaOff val="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zh-CN" altLang="zh-CN" sz="2000" kern="1200" dirty="0" smtClean="0"/>
            <a:t>振荡器</a:t>
          </a:r>
          <a:r>
            <a:rPr lang="en-US" altLang="zh-CN" sz="2000" kern="1200" dirty="0" smtClean="0"/>
            <a:t> </a:t>
          </a:r>
          <a:endParaRPr lang="zh-CN" altLang="en-US" sz="2000" kern="1200" dirty="0"/>
        </a:p>
      </dsp:txBody>
      <dsp:txXfrm>
        <a:off x="4736174" y="260401"/>
        <a:ext cx="1358800" cy="1358800"/>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14</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1200" kern="1200" dirty="0" smtClean="0">
                <a:solidFill>
                  <a:schemeClr val="tx1"/>
                </a:solidFill>
                <a:latin typeface="Arial" pitchFamily="34" charset="0"/>
                <a:ea typeface="+mn-ea"/>
                <a:cs typeface="+mn-cs"/>
              </a:rPr>
              <a:t>总结：</a:t>
            </a:r>
          </a:p>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反馈的概念</a:t>
            </a:r>
          </a:p>
          <a:p>
            <a:r>
              <a:rPr lang="zh-CN" altLang="zh-CN" sz="1200" kern="1200" dirty="0" smtClean="0">
                <a:solidFill>
                  <a:schemeClr val="tx1"/>
                </a:solidFill>
                <a:latin typeface="Arial" pitchFamily="34" charset="0"/>
                <a:ea typeface="+mn-ea"/>
                <a:cs typeface="+mn-cs"/>
              </a:rPr>
              <a:t>负反馈是电子电路中一个非常重要的组成环节。在工程上几乎所有的电路都要引入负反馈，因为只有引入负反馈，电路工作才稳定。</a:t>
            </a:r>
          </a:p>
          <a:p>
            <a:r>
              <a:rPr lang="zh-CN" altLang="zh-CN" sz="1200" kern="1200" dirty="0" smtClean="0">
                <a:solidFill>
                  <a:schemeClr val="tx1"/>
                </a:solidFill>
                <a:latin typeface="Arial" pitchFamily="34" charset="0"/>
                <a:ea typeface="+mn-ea"/>
                <a:cs typeface="+mn-cs"/>
              </a:rPr>
              <a:t>反馈的概念并不深奥，就发生在我们的生活中。我们人就是一个非常精密的反馈闭环系统，如走路、用手拿东西，都是通过手、足、眼、脑形成闭环而工作的。闭上眼睛（开环），路会走错、东西也会拿不着。实际上人的眼耳鼻舌身各感官系统，就是反馈“器件”，将外界信息反馈给大脑，大脑根据反馈信息，完成想要完成的工作。</a:t>
            </a:r>
          </a:p>
          <a:p>
            <a:r>
              <a:rPr lang="zh-CN" altLang="zh-CN" sz="1200" kern="1200" dirty="0" smtClean="0">
                <a:solidFill>
                  <a:schemeClr val="tx1"/>
                </a:solidFill>
                <a:latin typeface="Arial" pitchFamily="34" charset="0"/>
                <a:ea typeface="+mn-ea"/>
                <a:cs typeface="+mn-cs"/>
              </a:rPr>
              <a:t>在电子电路中，输出信号是被控量，输入信号是控制量，如果加入控制量的目的是为了得到</a:t>
            </a:r>
            <a:r>
              <a:rPr lang="zh-CN" altLang="zh-CN" sz="1200" b="1" kern="1200" dirty="0" smtClean="0">
                <a:solidFill>
                  <a:schemeClr val="tx1"/>
                </a:solidFill>
                <a:latin typeface="Arial" pitchFamily="34" charset="0"/>
                <a:ea typeface="+mn-ea"/>
                <a:cs typeface="+mn-cs"/>
              </a:rPr>
              <a:t>一定</a:t>
            </a:r>
            <a:r>
              <a:rPr lang="zh-CN" altLang="zh-CN" sz="1200" kern="1200" dirty="0" smtClean="0">
                <a:solidFill>
                  <a:schemeClr val="tx1"/>
                </a:solidFill>
                <a:latin typeface="Arial" pitchFamily="34" charset="0"/>
                <a:ea typeface="+mn-ea"/>
                <a:cs typeface="+mn-cs"/>
              </a:rPr>
              <a:t>的（期望的）被控量，只有输入端知道了被控量的具体情况，才能进行更好的控制。这就是闭环反馈的根本目的。在开环控制中，假如当负载变化引起输出电压变化，因为输出电压变化输入端是不知道的，输入端也就不能控制输出电压的稳定。</a:t>
            </a: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反馈形式</a:t>
            </a:r>
          </a:p>
          <a:p>
            <a:r>
              <a:rPr lang="zh-CN" altLang="zh-CN" sz="1200" kern="1200" dirty="0" smtClean="0">
                <a:solidFill>
                  <a:schemeClr val="tx1"/>
                </a:solidFill>
                <a:latin typeface="Arial" pitchFamily="34" charset="0"/>
                <a:ea typeface="+mn-ea"/>
                <a:cs typeface="+mn-cs"/>
              </a:rPr>
              <a:t>电路有串联、并联；信号分电压、电流。因此反馈电路有</a:t>
            </a:r>
            <a:r>
              <a:rPr lang="en-US" altLang="zh-CN" sz="1200" kern="1200" dirty="0" smtClean="0">
                <a:solidFill>
                  <a:schemeClr val="tx1"/>
                </a:solidFill>
                <a:latin typeface="Arial" pitchFamily="34" charset="0"/>
                <a:ea typeface="+mn-ea"/>
                <a:cs typeface="+mn-cs"/>
              </a:rPr>
              <a:t>4</a:t>
            </a:r>
            <a:r>
              <a:rPr lang="zh-CN" altLang="zh-CN" sz="1200" kern="1200" dirty="0" smtClean="0">
                <a:solidFill>
                  <a:schemeClr val="tx1"/>
                </a:solidFill>
                <a:latin typeface="Arial" pitchFamily="34" charset="0"/>
                <a:ea typeface="+mn-ea"/>
                <a:cs typeface="+mn-cs"/>
              </a:rPr>
              <a:t>种组合。</a:t>
            </a:r>
          </a:p>
          <a:p>
            <a:r>
              <a:rPr lang="zh-CN" altLang="zh-CN" sz="1200" kern="1200" dirty="0" smtClean="0">
                <a:solidFill>
                  <a:schemeClr val="tx1"/>
                </a:solidFill>
                <a:latin typeface="Arial" pitchFamily="34" charset="0"/>
                <a:ea typeface="+mn-ea"/>
                <a:cs typeface="+mn-cs"/>
              </a:rPr>
              <a:t>串联、并联是指各信号</a:t>
            </a:r>
            <a:r>
              <a:rPr lang="zh-CN" altLang="zh-CN" sz="1200" b="1" kern="1200" dirty="0" smtClean="0">
                <a:solidFill>
                  <a:schemeClr val="tx1"/>
                </a:solidFill>
                <a:latin typeface="Arial" pitchFamily="34" charset="0"/>
                <a:ea typeface="+mn-ea"/>
                <a:cs typeface="+mn-cs"/>
              </a:rPr>
              <a:t>在输入端</a:t>
            </a:r>
            <a:r>
              <a:rPr lang="zh-CN" altLang="zh-CN" sz="1200" kern="1200" dirty="0" smtClean="0">
                <a:solidFill>
                  <a:schemeClr val="tx1"/>
                </a:solidFill>
                <a:latin typeface="Arial" pitchFamily="34" charset="0"/>
                <a:ea typeface="+mn-ea"/>
                <a:cs typeface="+mn-cs"/>
              </a:rPr>
              <a:t>的组合。串联是各信号组成闭合回路。并联是各信号流入同一节点。</a:t>
            </a:r>
          </a:p>
          <a:p>
            <a:r>
              <a:rPr lang="zh-CN" altLang="zh-CN" sz="1200" kern="1200" dirty="0" smtClean="0">
                <a:solidFill>
                  <a:schemeClr val="tx1"/>
                </a:solidFill>
                <a:latin typeface="Arial" pitchFamily="34" charset="0"/>
                <a:ea typeface="+mn-ea"/>
                <a:cs typeface="+mn-cs"/>
              </a:rPr>
              <a:t>如果输入信号、反馈信号、净输入信号三者构成闭合回路，就是串联反馈。如果输入信号、反馈信号、净输入信号三者流入同一节点，就是并联反馈。</a:t>
            </a:r>
          </a:p>
          <a:p>
            <a:r>
              <a:rPr lang="zh-CN" altLang="zh-CN" sz="1200" kern="1200" dirty="0" smtClean="0">
                <a:solidFill>
                  <a:schemeClr val="tx1"/>
                </a:solidFill>
                <a:latin typeface="Arial" pitchFamily="34" charset="0"/>
                <a:ea typeface="+mn-ea"/>
                <a:cs typeface="+mn-cs"/>
              </a:rPr>
              <a:t>反馈信号取自输出电压，为电压反馈；取自输出电流，为电流反馈。</a:t>
            </a:r>
          </a:p>
          <a:p>
            <a:r>
              <a:rPr lang="zh-CN" altLang="zh-CN" sz="1200" b="1" kern="1200" dirty="0" smtClean="0">
                <a:solidFill>
                  <a:schemeClr val="tx1"/>
                </a:solidFill>
                <a:latin typeface="Arial" pitchFamily="34" charset="0"/>
                <a:ea typeface="+mn-ea"/>
                <a:cs typeface="+mn-cs"/>
              </a:rPr>
              <a:t>反馈信号取自哪个量，就稳定哪个量。</a:t>
            </a:r>
            <a:r>
              <a:rPr lang="zh-CN" altLang="zh-CN" sz="1200" kern="1200" dirty="0" smtClean="0">
                <a:solidFill>
                  <a:schemeClr val="tx1"/>
                </a:solidFill>
                <a:latin typeface="Arial" pitchFamily="34" charset="0"/>
                <a:ea typeface="+mn-ea"/>
                <a:cs typeface="+mn-cs"/>
              </a:rPr>
              <a:t>这是引入负反馈的目的。</a:t>
            </a:r>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21</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33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9</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10</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oleObject" Target="../embeddings/oleObject3.bin"/><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7.png"/><Relationship Id="rId7" Type="http://schemas.openxmlformats.org/officeDocument/2006/relationships/diagramLayout" Target="../diagrams/layout3.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Data" Target="../diagrams/data3.xml"/><Relationship Id="rId5" Type="http://schemas.openxmlformats.org/officeDocument/2006/relationships/image" Target="../media/image9.png"/><Relationship Id="rId10" Type="http://schemas.microsoft.com/office/2007/relationships/diagramDrawing" Target="../diagrams/drawing3.xml"/><Relationship Id="rId4" Type="http://schemas.openxmlformats.org/officeDocument/2006/relationships/image" Target="../media/image8.png"/><Relationship Id="rId9" Type="http://schemas.openxmlformats.org/officeDocument/2006/relationships/diagramColors" Target="../diagrams/colors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九</a:t>
            </a: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运算放大器及其应用</a:t>
            </a:r>
            <a:endPar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9.1  </a:t>
            </a:r>
            <a:r>
              <a:rPr lang="zh-CN" altLang="zh-CN" dirty="0" smtClean="0">
                <a:solidFill>
                  <a:schemeClr val="bg1"/>
                </a:solidFill>
                <a:latin typeface="微软雅黑" pitchFamily="34" charset="-122"/>
                <a:ea typeface="微软雅黑" pitchFamily="34" charset="-122"/>
              </a:rPr>
              <a:t>集成运算放大器介绍</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运算放大器的基本放大电路</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9.2.1 </a:t>
            </a:r>
            <a:r>
              <a:rPr lang="zh-CN" altLang="zh-CN" sz="3200" dirty="0" smtClean="0">
                <a:latin typeface="微软雅黑" pitchFamily="34" charset="-122"/>
                <a:ea typeface="微软雅黑" pitchFamily="34" charset="-122"/>
                <a:cs typeface="+mn-cs"/>
              </a:rPr>
              <a:t>反相输入放大电路</a:t>
            </a:r>
            <a:endParaRPr lang="zh-CN" altLang="en-US" sz="3200" dirty="0">
              <a:latin typeface="微软雅黑" pitchFamily="34" charset="-122"/>
              <a:ea typeface="微软雅黑" pitchFamily="34" charset="-122"/>
              <a:cs typeface="+mn-cs"/>
            </a:endParaRPr>
          </a:p>
        </p:txBody>
      </p:sp>
      <p:sp>
        <p:nvSpPr>
          <p:cNvPr id="10" name="内容占位符 9"/>
          <p:cNvSpPr>
            <a:spLocks noGrp="1"/>
          </p:cNvSpPr>
          <p:nvPr>
            <p:ph sz="half" idx="2"/>
          </p:nvPr>
        </p:nvSpPr>
        <p:spPr/>
        <p:txBody>
          <a:bodyPr/>
          <a:lstStyle/>
          <a:p>
            <a:r>
              <a:rPr lang="en-US" altLang="zh-CN" sz="2400" dirty="0" smtClean="0"/>
              <a:t>1.</a:t>
            </a:r>
            <a:r>
              <a:rPr lang="zh-CN" altLang="zh-CN" sz="2400" dirty="0" smtClean="0"/>
              <a:t>放大倍数分析</a:t>
            </a:r>
            <a:endParaRPr lang="en-US" altLang="zh-CN" sz="2400" dirty="0" smtClean="0"/>
          </a:p>
          <a:p>
            <a:r>
              <a:rPr lang="en-US" altLang="zh-CN" sz="2400" i="1" dirty="0" smtClean="0"/>
              <a:t>A</a:t>
            </a:r>
            <a:r>
              <a:rPr lang="en-US" altLang="zh-CN" sz="2400" baseline="-25000" dirty="0" smtClean="0"/>
              <a:t>F</a:t>
            </a:r>
          </a:p>
          <a:p>
            <a:endParaRPr lang="en-US" altLang="zh-CN" sz="2400" baseline="-25000" dirty="0" smtClean="0"/>
          </a:p>
          <a:p>
            <a:endParaRPr lang="en-US" altLang="zh-CN" sz="2400" baseline="-25000" dirty="0" smtClean="0"/>
          </a:p>
          <a:p>
            <a:r>
              <a:rPr lang="en-US" altLang="zh-CN" sz="2400" dirty="0" smtClean="0"/>
              <a:t>2.</a:t>
            </a:r>
            <a:r>
              <a:rPr lang="zh-CN" altLang="zh-CN" sz="2400" dirty="0" smtClean="0"/>
              <a:t>电路应用</a:t>
            </a:r>
          </a:p>
          <a:p>
            <a:r>
              <a:rPr lang="zh-CN" altLang="zh-CN" sz="2400" dirty="0" smtClean="0"/>
              <a:t>（</a:t>
            </a:r>
            <a:r>
              <a:rPr lang="en-US" altLang="zh-CN" sz="2400" dirty="0" smtClean="0"/>
              <a:t>1</a:t>
            </a:r>
            <a:r>
              <a:rPr lang="zh-CN" altLang="zh-CN" sz="2400" dirty="0" smtClean="0"/>
              <a:t>）放大应用</a:t>
            </a:r>
          </a:p>
          <a:p>
            <a:r>
              <a:rPr lang="zh-CN" altLang="zh-CN" sz="2400" dirty="0" smtClean="0"/>
              <a:t>（</a:t>
            </a:r>
            <a:r>
              <a:rPr lang="en-US" altLang="zh-CN" sz="2400" dirty="0" smtClean="0"/>
              <a:t>2</a:t>
            </a:r>
            <a:r>
              <a:rPr lang="zh-CN" altLang="zh-CN" sz="2400" dirty="0" smtClean="0"/>
              <a:t>）信号比例运算</a:t>
            </a:r>
            <a:endParaRPr lang="en-US" altLang="zh-CN" sz="2400" dirty="0" smtClean="0"/>
          </a:p>
          <a:p>
            <a:r>
              <a:rPr lang="zh-CN" altLang="zh-CN" sz="2400" dirty="0" smtClean="0"/>
              <a:t>（</a:t>
            </a:r>
            <a:r>
              <a:rPr lang="en-US" altLang="zh-CN" sz="2400" dirty="0" smtClean="0"/>
              <a:t>3</a:t>
            </a:r>
            <a:r>
              <a:rPr lang="zh-CN" altLang="zh-CN" sz="2400" dirty="0" smtClean="0"/>
              <a:t>）用于信号反相</a:t>
            </a:r>
          </a:p>
          <a:p>
            <a:endParaRPr lang="zh-CN" altLang="en-US" sz="2400" dirty="0"/>
          </a:p>
        </p:txBody>
      </p:sp>
      <p:pic>
        <p:nvPicPr>
          <p:cNvPr id="308226" name="Picture 2" descr="g1007"/>
          <p:cNvPicPr>
            <a:picLocks noGrp="1" noChangeAspect="1" noChangeArrowheads="1"/>
          </p:cNvPicPr>
          <p:nvPr>
            <p:ph sz="half" idx="1"/>
          </p:nvPr>
        </p:nvPicPr>
        <p:blipFill>
          <a:blip r:embed="rId4" cstate="print"/>
          <a:srcRect/>
          <a:stretch>
            <a:fillRect/>
          </a:stretch>
        </p:blipFill>
        <p:spPr bwMode="auto">
          <a:xfrm>
            <a:off x="762100" y="2971812"/>
            <a:ext cx="3505108" cy="2836922"/>
          </a:xfrm>
          <a:prstGeom prst="rect">
            <a:avLst/>
          </a:prstGeom>
          <a:noFill/>
          <a:ln w="9525">
            <a:noFill/>
            <a:miter lim="800000"/>
            <a:headEnd/>
            <a:tailEnd/>
          </a:ln>
        </p:spPr>
      </p:pic>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8227" name="Object 3"/>
          <p:cNvGraphicFramePr>
            <a:graphicFrameLocks noChangeAspect="1"/>
          </p:cNvGraphicFramePr>
          <p:nvPr/>
        </p:nvGraphicFramePr>
        <p:xfrm>
          <a:off x="5562574" y="3124208"/>
          <a:ext cx="1011650" cy="914376"/>
        </p:xfrm>
        <a:graphic>
          <a:graphicData uri="http://schemas.openxmlformats.org/presentationml/2006/ole">
            <p:oleObj spid="_x0000_s308227" name="公式" r:id="rId5" imgW="495085" imgH="444307" progId="Equation.3">
              <p:embed/>
            </p:oleObj>
          </a:graphicData>
        </a:graphic>
      </p:graphicFrame>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运算放大器的基本放大电路</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9.2.2 </a:t>
            </a:r>
            <a:r>
              <a:rPr lang="zh-CN" altLang="zh-CN" sz="3200" dirty="0" smtClean="0">
                <a:latin typeface="微软雅黑" pitchFamily="34" charset="-122"/>
                <a:ea typeface="微软雅黑" pitchFamily="34" charset="-122"/>
                <a:cs typeface="+mn-cs"/>
              </a:rPr>
              <a:t>同相输入放大器</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内容占位符 8"/>
          <p:cNvSpPr>
            <a:spLocks noGrp="1"/>
          </p:cNvSpPr>
          <p:nvPr>
            <p:ph sz="half" idx="2"/>
          </p:nvPr>
        </p:nvSpPr>
        <p:spPr/>
        <p:txBody>
          <a:bodyPr/>
          <a:lstStyle/>
          <a:p>
            <a:r>
              <a:rPr lang="en-US" altLang="zh-CN" sz="2400" dirty="0" smtClean="0"/>
              <a:t>1.</a:t>
            </a:r>
            <a:r>
              <a:rPr lang="zh-CN" altLang="zh-CN" sz="2400" dirty="0" smtClean="0"/>
              <a:t>电压放大倍数</a:t>
            </a:r>
            <a:endParaRPr lang="en-US" altLang="zh-CN" sz="2400" dirty="0" smtClean="0"/>
          </a:p>
          <a:p>
            <a:r>
              <a:rPr lang="en-US" altLang="zh-CN" sz="2400" i="1" dirty="0" smtClean="0"/>
              <a:t>A</a:t>
            </a:r>
            <a:r>
              <a:rPr lang="en-US" altLang="zh-CN" sz="2400" baseline="-25000" dirty="0" smtClean="0"/>
              <a:t>F</a:t>
            </a:r>
          </a:p>
          <a:p>
            <a:endParaRPr lang="en-US" altLang="zh-CN" sz="2400" baseline="-25000" dirty="0" smtClean="0"/>
          </a:p>
          <a:p>
            <a:r>
              <a:rPr lang="en-US" altLang="zh-CN" sz="2400" dirty="0" smtClean="0"/>
              <a:t>2.</a:t>
            </a:r>
            <a:r>
              <a:rPr lang="zh-CN" altLang="zh-CN" sz="2400" dirty="0" smtClean="0"/>
              <a:t>放大器应用</a:t>
            </a:r>
            <a:endParaRPr lang="en-US" altLang="zh-CN" sz="2400" dirty="0" smtClean="0"/>
          </a:p>
          <a:p>
            <a:r>
              <a:rPr lang="zh-CN" altLang="zh-CN" sz="2400" dirty="0" smtClean="0"/>
              <a:t>（</a:t>
            </a:r>
            <a:r>
              <a:rPr lang="en-US" altLang="zh-CN" sz="2400" dirty="0" smtClean="0"/>
              <a:t>1</a:t>
            </a:r>
            <a:r>
              <a:rPr lang="zh-CN" altLang="zh-CN" sz="2400" dirty="0" smtClean="0"/>
              <a:t>）信号比例运算</a:t>
            </a:r>
            <a:endParaRPr lang="en-US" altLang="zh-CN" sz="2400" dirty="0" smtClean="0"/>
          </a:p>
          <a:p>
            <a:r>
              <a:rPr lang="zh-CN" altLang="zh-CN" sz="2400" dirty="0" smtClean="0"/>
              <a:t>（</a:t>
            </a:r>
            <a:r>
              <a:rPr lang="en-US" altLang="zh-CN" sz="2400" dirty="0" smtClean="0"/>
              <a:t>2</a:t>
            </a:r>
            <a:r>
              <a:rPr lang="zh-CN" altLang="zh-CN" sz="2400" dirty="0" smtClean="0"/>
              <a:t>）放大应用</a:t>
            </a:r>
          </a:p>
          <a:p>
            <a:r>
              <a:rPr lang="zh-CN" altLang="zh-CN" sz="2400" dirty="0" smtClean="0"/>
              <a:t>（</a:t>
            </a:r>
            <a:r>
              <a:rPr lang="en-US" altLang="zh-CN" sz="2400" dirty="0" smtClean="0"/>
              <a:t>3</a:t>
            </a:r>
            <a:r>
              <a:rPr lang="zh-CN" altLang="zh-CN" sz="2400" dirty="0" smtClean="0"/>
              <a:t>）电压跟随器</a:t>
            </a:r>
          </a:p>
        </p:txBody>
      </p:sp>
      <p:pic>
        <p:nvPicPr>
          <p:cNvPr id="320515" name="Picture 3" descr="g1008"/>
          <p:cNvPicPr>
            <a:picLocks noGrp="1" noChangeAspect="1" noChangeArrowheads="1"/>
          </p:cNvPicPr>
          <p:nvPr>
            <p:ph sz="half" idx="1"/>
          </p:nvPr>
        </p:nvPicPr>
        <p:blipFill>
          <a:blip r:embed="rId4" cstate="print"/>
          <a:srcRect/>
          <a:stretch>
            <a:fillRect/>
          </a:stretch>
        </p:blipFill>
        <p:spPr bwMode="auto">
          <a:xfrm>
            <a:off x="762100" y="2971812"/>
            <a:ext cx="3525292" cy="2743128"/>
          </a:xfrm>
          <a:prstGeom prst="rect">
            <a:avLst/>
          </a:prstGeom>
          <a:noFill/>
          <a:ln w="9525">
            <a:noFill/>
            <a:miter lim="800000"/>
            <a:headEnd/>
            <a:tailEnd/>
          </a:ln>
        </p:spPr>
      </p:pic>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0516" name="Object 4"/>
          <p:cNvGraphicFramePr>
            <a:graphicFrameLocks noChangeAspect="1"/>
          </p:cNvGraphicFramePr>
          <p:nvPr/>
        </p:nvGraphicFramePr>
        <p:xfrm>
          <a:off x="5562574" y="3124208"/>
          <a:ext cx="990574" cy="775950"/>
        </p:xfrm>
        <a:graphic>
          <a:graphicData uri="http://schemas.openxmlformats.org/presentationml/2006/ole">
            <p:oleObj spid="_x0000_s320516" name="公式" r:id="rId5" imgW="571252" imgH="444307"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运算放大器的基本放大电路</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9.2.3 </a:t>
            </a:r>
            <a:r>
              <a:rPr lang="zh-CN" altLang="zh-CN" sz="3200" dirty="0" smtClean="0">
                <a:latin typeface="微软雅黑" pitchFamily="34" charset="-122"/>
                <a:ea typeface="微软雅黑" pitchFamily="34" charset="-122"/>
                <a:cs typeface="+mn-cs"/>
              </a:rPr>
              <a:t>双端输入放大电路</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内容占位符 8"/>
          <p:cNvSpPr>
            <a:spLocks noGrp="1"/>
          </p:cNvSpPr>
          <p:nvPr>
            <p:ph sz="half" idx="2"/>
          </p:nvPr>
        </p:nvSpPr>
        <p:spPr/>
        <p:txBody>
          <a:bodyPr/>
          <a:lstStyle/>
          <a:p>
            <a:r>
              <a:rPr lang="en-US" altLang="zh-CN" sz="2400" dirty="0" smtClean="0"/>
              <a:t>1.</a:t>
            </a:r>
            <a:r>
              <a:rPr lang="zh-CN" altLang="zh-CN" sz="2400" dirty="0" smtClean="0"/>
              <a:t>电压放大倍数</a:t>
            </a:r>
            <a:endParaRPr lang="en-US" altLang="zh-CN" sz="2400" dirty="0" smtClean="0"/>
          </a:p>
          <a:p>
            <a:r>
              <a:rPr lang="en-US" altLang="zh-CN" sz="2400" i="1" dirty="0" smtClean="0"/>
              <a:t>A</a:t>
            </a:r>
            <a:r>
              <a:rPr lang="en-US" altLang="zh-CN" sz="2400" baseline="-25000" dirty="0" smtClean="0"/>
              <a:t>F</a:t>
            </a:r>
          </a:p>
          <a:p>
            <a:endParaRPr lang="en-US" altLang="zh-CN" sz="2400" baseline="-25000" dirty="0" smtClean="0"/>
          </a:p>
          <a:p>
            <a:r>
              <a:rPr lang="en-US" altLang="zh-CN" sz="2400" dirty="0" smtClean="0"/>
              <a:t>2.</a:t>
            </a:r>
            <a:r>
              <a:rPr lang="zh-CN" altLang="zh-CN" sz="2400" dirty="0" smtClean="0"/>
              <a:t>放大器应用</a:t>
            </a:r>
            <a:endParaRPr lang="en-US" altLang="zh-CN" sz="2400" dirty="0" smtClean="0"/>
          </a:p>
          <a:p>
            <a:r>
              <a:rPr lang="zh-CN" altLang="zh-CN" sz="2400" dirty="0" smtClean="0"/>
              <a:t>（</a:t>
            </a:r>
            <a:r>
              <a:rPr lang="en-US" altLang="zh-CN" sz="2400" dirty="0" smtClean="0"/>
              <a:t>1</a:t>
            </a:r>
            <a:r>
              <a:rPr lang="zh-CN" altLang="zh-CN" sz="2400" dirty="0" smtClean="0"/>
              <a:t>）放大应用</a:t>
            </a:r>
            <a:endParaRPr lang="en-US" altLang="zh-CN" sz="2400" dirty="0" smtClean="0"/>
          </a:p>
          <a:p>
            <a:r>
              <a:rPr lang="zh-CN" altLang="en-US" sz="2400" dirty="0" smtClean="0"/>
              <a:t>（</a:t>
            </a:r>
            <a:r>
              <a:rPr lang="en-US" altLang="zh-CN" sz="2400" dirty="0" smtClean="0"/>
              <a:t>2</a:t>
            </a:r>
            <a:r>
              <a:rPr lang="zh-CN" altLang="zh-CN" sz="2400" dirty="0" smtClean="0"/>
              <a:t>）信号减法运算</a:t>
            </a: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22563" name="Picture 3" descr="g1010"/>
          <p:cNvPicPr>
            <a:picLocks noGrp="1" noChangeAspect="1" noChangeArrowheads="1"/>
          </p:cNvPicPr>
          <p:nvPr>
            <p:ph sz="half" idx="1"/>
          </p:nvPr>
        </p:nvPicPr>
        <p:blipFill>
          <a:blip r:embed="rId4" cstate="print"/>
          <a:srcRect/>
          <a:stretch>
            <a:fillRect/>
          </a:stretch>
        </p:blipFill>
        <p:spPr bwMode="auto">
          <a:xfrm>
            <a:off x="762100" y="2590822"/>
            <a:ext cx="3343745" cy="2438336"/>
          </a:xfrm>
          <a:prstGeom prst="rect">
            <a:avLst/>
          </a:prstGeom>
          <a:noFill/>
          <a:ln w="9525">
            <a:noFill/>
            <a:miter lim="800000"/>
            <a:headEnd/>
            <a:tailEnd/>
          </a:ln>
        </p:spPr>
      </p:pic>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2564" name="Object 4"/>
          <p:cNvGraphicFramePr>
            <a:graphicFrameLocks noChangeAspect="1"/>
          </p:cNvGraphicFramePr>
          <p:nvPr/>
        </p:nvGraphicFramePr>
        <p:xfrm>
          <a:off x="5638772" y="3124208"/>
          <a:ext cx="838178" cy="757584"/>
        </p:xfrm>
        <a:graphic>
          <a:graphicData uri="http://schemas.openxmlformats.org/presentationml/2006/ole">
            <p:oleObj spid="_x0000_s322564" name="公式" r:id="rId5" imgW="495085" imgH="444307" progId="Equation.3">
              <p:embed/>
            </p:oleObj>
          </a:graphicData>
        </a:graphic>
      </p:graphicFrame>
      <p:sp>
        <p:nvSpPr>
          <p:cNvPr id="322566" name="Rectangle 6"/>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895614"/>
            <a:ext cx="4876672" cy="19049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1600" dirty="0" smtClean="0"/>
              <a:t>根据运算放大器的三种输入方式，给出了三种放大电路。这三种放大电路是运算放大器的基本放大形式，大家要理解电路的分析方法，记住得出的结论。</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9.3</a:t>
            </a:r>
            <a:r>
              <a:rPr lang="zh-CN" altLang="zh-CN" dirty="0" smtClean="0">
                <a:solidFill>
                  <a:schemeClr val="bg1"/>
                </a:solidFill>
                <a:latin typeface="微软雅黑" pitchFamily="34" charset="-122"/>
                <a:ea typeface="微软雅黑" pitchFamily="34" charset="-122"/>
              </a:rPr>
              <a:t>放大器中的负反馈</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9.3</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放大器中的负反馈</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9.3.1 </a:t>
            </a:r>
            <a:r>
              <a:rPr lang="zh-CN" altLang="zh-CN" sz="3200" dirty="0" smtClean="0">
                <a:latin typeface="微软雅黑" pitchFamily="34" charset="-122"/>
                <a:ea typeface="微软雅黑" pitchFamily="34" charset="-122"/>
                <a:cs typeface="+mn-cs"/>
              </a:rPr>
              <a:t>负反馈的基本概念</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4" name="内容占位符 13"/>
          <p:cNvGraphicFramePr>
            <a:graphicFrameLocks noGrp="1"/>
          </p:cNvGraphicFramePr>
          <p:nvPr>
            <p:ph sz="half" idx="2"/>
          </p:nvPr>
        </p:nvGraphicFramePr>
        <p:xfrm>
          <a:off x="1447882" y="3581396"/>
          <a:ext cx="6934018" cy="2819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内容占位符 12"/>
          <p:cNvSpPr>
            <a:spLocks noGrp="1"/>
          </p:cNvSpPr>
          <p:nvPr>
            <p:ph sz="half" idx="1"/>
          </p:nvPr>
        </p:nvSpPr>
        <p:spPr/>
        <p:txBody>
          <a:bodyPr/>
          <a:lstStyle/>
          <a:p>
            <a:r>
              <a:rPr lang="en-US" altLang="zh-CN" sz="2400" dirty="0" smtClean="0"/>
              <a:t>1.</a:t>
            </a:r>
            <a:r>
              <a:rPr lang="zh-CN" altLang="zh-CN" sz="2400" dirty="0" smtClean="0"/>
              <a:t>反馈定义</a:t>
            </a:r>
            <a:endParaRPr lang="zh-CN" alt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9.3</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放大器中的负反馈</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0" name="标题 9"/>
          <p:cNvSpPr>
            <a:spLocks noGrp="1"/>
          </p:cNvSpPr>
          <p:nvPr>
            <p:ph type="title"/>
          </p:nvPr>
        </p:nvSpPr>
        <p:spPr/>
        <p:txBody>
          <a:bodyPr/>
          <a:lstStyle/>
          <a:p>
            <a:r>
              <a:rPr lang="zh-CN" altLang="zh-CN" sz="2400" b="1" dirty="0" smtClean="0">
                <a:solidFill>
                  <a:schemeClr val="accent2"/>
                </a:solidFill>
                <a:latin typeface="华文彩云" pitchFamily="2" charset="-122"/>
                <a:ea typeface="华文彩云" pitchFamily="2" charset="-122"/>
              </a:rPr>
              <a:t>引入负反馈的目的就是为了改善放大器的工作特性。</a:t>
            </a:r>
            <a:endParaRPr lang="zh-CN" altLang="en-US" sz="2400" b="1" dirty="0">
              <a:solidFill>
                <a:schemeClr val="accent2"/>
              </a:solidFill>
              <a:latin typeface="华文彩云" pitchFamily="2" charset="-122"/>
              <a:ea typeface="华文彩云" pitchFamily="2" charset="-122"/>
            </a:endParaRPr>
          </a:p>
        </p:txBody>
      </p:sp>
      <p:graphicFrame>
        <p:nvGraphicFramePr>
          <p:cNvPr id="15" name="内容占位符 14"/>
          <p:cNvGraphicFramePr>
            <a:graphicFrameLocks noGrp="1"/>
          </p:cNvGraphicFramePr>
          <p:nvPr>
            <p:ph sz="half" idx="1"/>
          </p:nvPr>
        </p:nvGraphicFramePr>
        <p:xfrm>
          <a:off x="1752674" y="3048010"/>
          <a:ext cx="5333860" cy="2895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9.3</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放大器中的负反馈</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4" name="文本占位符 13"/>
          <p:cNvSpPr>
            <a:spLocks noGrp="1"/>
          </p:cNvSpPr>
          <p:nvPr>
            <p:ph type="body" idx="1"/>
          </p:nvPr>
        </p:nvSpPr>
        <p:spPr>
          <a:xfrm>
            <a:off x="457200" y="2038266"/>
            <a:ext cx="4040188" cy="639762"/>
          </a:xfrm>
        </p:spPr>
        <p:txBody>
          <a:bodyPr/>
          <a:lstStyle/>
          <a:p>
            <a:r>
              <a:rPr lang="en-US" altLang="zh-CN" dirty="0" smtClean="0"/>
              <a:t>2.</a:t>
            </a:r>
            <a:r>
              <a:rPr lang="zh-CN" altLang="zh-CN" dirty="0" smtClean="0"/>
              <a:t>闭环电路</a:t>
            </a:r>
            <a:endParaRPr lang="zh-CN" altLang="en-US" dirty="0"/>
          </a:p>
        </p:txBody>
      </p:sp>
      <p:sp>
        <p:nvSpPr>
          <p:cNvPr id="12" name="内容占位符 11"/>
          <p:cNvSpPr>
            <a:spLocks noGrp="1"/>
          </p:cNvSpPr>
          <p:nvPr>
            <p:ph sz="half" idx="2"/>
          </p:nvPr>
        </p:nvSpPr>
        <p:spPr>
          <a:xfrm>
            <a:off x="457200" y="2678028"/>
            <a:ext cx="4040188" cy="3951288"/>
          </a:xfrm>
        </p:spPr>
        <p:txBody>
          <a:bodyPr/>
          <a:lstStyle/>
          <a:p>
            <a:r>
              <a:rPr lang="zh-CN" altLang="zh-CN" dirty="0" smtClean="0"/>
              <a:t>在负反馈放大器中，反馈信号从输出端回授给输入端，反馈电路与基本放大电路一起构成一个闭合电路，称为闭环电路。</a:t>
            </a:r>
            <a:endParaRPr lang="zh-CN" altLang="en-US" dirty="0"/>
          </a:p>
        </p:txBody>
      </p:sp>
      <p:sp>
        <p:nvSpPr>
          <p:cNvPr id="16" name="文本占位符 15"/>
          <p:cNvSpPr>
            <a:spLocks noGrp="1"/>
          </p:cNvSpPr>
          <p:nvPr>
            <p:ph type="body" sz="quarter" idx="3"/>
          </p:nvPr>
        </p:nvSpPr>
        <p:spPr>
          <a:xfrm>
            <a:off x="4645025" y="2038266"/>
            <a:ext cx="4041775" cy="639762"/>
          </a:xfrm>
        </p:spPr>
        <p:txBody>
          <a:bodyPr/>
          <a:lstStyle/>
          <a:p>
            <a:r>
              <a:rPr lang="en-US" altLang="zh-CN" dirty="0" smtClean="0"/>
              <a:t>3.</a:t>
            </a:r>
            <a:r>
              <a:rPr lang="zh-CN" altLang="zh-CN" dirty="0" smtClean="0"/>
              <a:t>闭环电路放大倍数</a:t>
            </a:r>
            <a:endParaRPr lang="zh-CN" altLang="en-US" dirty="0" smtClean="0"/>
          </a:p>
        </p:txBody>
      </p:sp>
      <p:sp>
        <p:nvSpPr>
          <p:cNvPr id="13" name="内容占位符 12"/>
          <p:cNvSpPr>
            <a:spLocks noGrp="1"/>
          </p:cNvSpPr>
          <p:nvPr>
            <p:ph sz="quarter" idx="4"/>
          </p:nvPr>
        </p:nvSpPr>
        <p:spPr>
          <a:xfrm>
            <a:off x="4645025" y="2678028"/>
            <a:ext cx="4041775" cy="3951288"/>
          </a:xfrm>
        </p:spPr>
        <p:txBody>
          <a:bodyPr/>
          <a:lstStyle/>
          <a:p>
            <a:endParaRPr lang="en-US" altLang="zh-CN" i="1" dirty="0" smtClean="0"/>
          </a:p>
          <a:p>
            <a:r>
              <a:rPr lang="en-US" altLang="zh-CN" i="1" dirty="0" err="1" smtClean="0"/>
              <a:t>A</a:t>
            </a:r>
            <a:r>
              <a:rPr lang="en-US" altLang="zh-CN" baseline="-25000" dirty="0" err="1" smtClean="0"/>
              <a:t>f</a:t>
            </a:r>
            <a:r>
              <a:rPr lang="en-US" altLang="zh-CN" dirty="0" smtClean="0"/>
              <a:t> </a:t>
            </a:r>
            <a:endParaRPr lang="zh-CN" altLang="en-US" dirty="0"/>
          </a:p>
        </p:txBody>
      </p:sp>
      <p:sp>
        <p:nvSpPr>
          <p:cNvPr id="328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8705" name="Object 1"/>
          <p:cNvGraphicFramePr>
            <a:graphicFrameLocks noChangeAspect="1"/>
          </p:cNvGraphicFramePr>
          <p:nvPr/>
        </p:nvGraphicFramePr>
        <p:xfrm>
          <a:off x="5549994" y="3093975"/>
          <a:ext cx="3594006" cy="609584"/>
        </p:xfrm>
        <a:graphic>
          <a:graphicData uri="http://schemas.openxmlformats.org/presentationml/2006/ole">
            <p:oleObj spid="_x0000_s328705" name="公式" r:id="rId4" imgW="2692400" imgH="45720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9.3</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放大器中的负反馈</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9.3.2 </a:t>
            </a:r>
            <a:r>
              <a:rPr lang="zh-CN" altLang="zh-CN" sz="3200" dirty="0" smtClean="0">
                <a:latin typeface="微软雅黑" pitchFamily="34" charset="-122"/>
                <a:ea typeface="微软雅黑" pitchFamily="34" charset="-122"/>
                <a:cs typeface="+mn-cs"/>
              </a:rPr>
              <a:t>负反馈对放大器性能指标的影响</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idx="1"/>
          </p:nvPr>
        </p:nvSpPr>
        <p:spPr/>
        <p:txBody>
          <a:bodyPr/>
          <a:lstStyle/>
          <a:p>
            <a:r>
              <a:rPr lang="en-US" altLang="zh-CN" dirty="0" smtClean="0"/>
              <a:t>1</a:t>
            </a:r>
            <a:r>
              <a:rPr lang="zh-CN" altLang="zh-CN" dirty="0" smtClean="0"/>
              <a:t>．提高了放大倍数的稳定性</a:t>
            </a:r>
            <a:endParaRPr lang="en-US" altLang="zh-CN" dirty="0" smtClean="0"/>
          </a:p>
          <a:p>
            <a:r>
              <a:rPr lang="en-US" altLang="zh-CN" dirty="0" smtClean="0"/>
              <a:t>2</a:t>
            </a:r>
            <a:r>
              <a:rPr lang="zh-CN" altLang="zh-CN" dirty="0" smtClean="0"/>
              <a:t>．减小非线性失真</a:t>
            </a:r>
          </a:p>
          <a:p>
            <a:r>
              <a:rPr lang="en-US" altLang="zh-CN" dirty="0" smtClean="0"/>
              <a:t>3</a:t>
            </a:r>
            <a:r>
              <a:rPr lang="zh-CN" altLang="zh-CN" dirty="0" smtClean="0"/>
              <a:t>．展宽放大器的通频带</a:t>
            </a:r>
            <a:endParaRPr lang="en-US" altLang="zh-CN" dirty="0" smtClean="0"/>
          </a:p>
          <a:p>
            <a:r>
              <a:rPr lang="en-US" altLang="zh-CN" dirty="0" smtClean="0"/>
              <a:t>4</a:t>
            </a:r>
            <a:r>
              <a:rPr lang="zh-CN" altLang="zh-CN" dirty="0" smtClean="0"/>
              <a:t>．对输入电阻和输出电阻的影响</a:t>
            </a:r>
          </a:p>
          <a:p>
            <a:endParaRPr lang="zh-CN" altLang="zh-CN" dirty="0" smtClean="0"/>
          </a:p>
          <a:p>
            <a:endParaRPr lang="zh-CN" altLang="en-US" dirty="0"/>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9.3</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放大器中的负反馈</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9.3.3 </a:t>
            </a:r>
            <a:r>
              <a:rPr lang="zh-CN" altLang="zh-CN" sz="2800" dirty="0" smtClean="0">
                <a:latin typeface="微软雅黑" pitchFamily="34" charset="-122"/>
                <a:ea typeface="微软雅黑" pitchFamily="34" charset="-122"/>
                <a:cs typeface="+mn-cs"/>
              </a:rPr>
              <a:t>反馈极性的判断和</a:t>
            </a:r>
            <a:r>
              <a:rPr lang="en-US" altLang="zh-CN" sz="2800" dirty="0" smtClean="0">
                <a:latin typeface="微软雅黑" pitchFamily="34" charset="-122"/>
                <a:ea typeface="微软雅黑" pitchFamily="34" charset="-122"/>
                <a:cs typeface="+mn-cs"/>
              </a:rPr>
              <a:t>4</a:t>
            </a:r>
            <a:r>
              <a:rPr lang="zh-CN" altLang="zh-CN" sz="2800" dirty="0" smtClean="0">
                <a:latin typeface="微软雅黑" pitchFamily="34" charset="-122"/>
                <a:ea typeface="微软雅黑" pitchFamily="34" charset="-122"/>
                <a:cs typeface="+mn-cs"/>
              </a:rPr>
              <a:t>种常用反馈电路</a:t>
            </a:r>
            <a:endParaRPr lang="zh-CN" altLang="en-US" sz="28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p:txBody>
          <a:bodyPr/>
          <a:lstStyle/>
          <a:p>
            <a:r>
              <a:rPr lang="en-US" altLang="zh-CN" sz="2000" dirty="0" smtClean="0"/>
              <a:t>1. </a:t>
            </a:r>
            <a:r>
              <a:rPr lang="zh-CN" altLang="zh-CN" sz="2000" dirty="0" smtClean="0"/>
              <a:t>反馈极性的判断</a:t>
            </a:r>
            <a:endParaRPr lang="en-US" altLang="zh-CN" sz="2000" dirty="0" smtClean="0"/>
          </a:p>
          <a:p>
            <a:r>
              <a:rPr lang="zh-CN" altLang="zh-CN" sz="2000" dirty="0" smtClean="0"/>
              <a:t>（</a:t>
            </a:r>
            <a:r>
              <a:rPr lang="en-US" altLang="zh-CN" sz="2000" dirty="0" smtClean="0"/>
              <a:t>1</a:t>
            </a:r>
            <a:r>
              <a:rPr lang="zh-CN" altLang="zh-CN" sz="2000" dirty="0" smtClean="0"/>
              <a:t>）判断串联反馈和并联反馈</a:t>
            </a:r>
          </a:p>
          <a:p>
            <a:r>
              <a:rPr lang="zh-CN" altLang="zh-CN" sz="2000" dirty="0" smtClean="0"/>
              <a:t>（</a:t>
            </a:r>
            <a:r>
              <a:rPr lang="en-US" altLang="zh-CN" sz="2000" dirty="0" smtClean="0"/>
              <a:t>2</a:t>
            </a:r>
            <a:r>
              <a:rPr lang="zh-CN" altLang="zh-CN" sz="2000" dirty="0" smtClean="0"/>
              <a:t>）判断电压反馈或电流反馈</a:t>
            </a:r>
          </a:p>
          <a:p>
            <a:r>
              <a:rPr lang="en-US" altLang="zh-CN" sz="2000" dirty="0" smtClean="0"/>
              <a:t>2. </a:t>
            </a:r>
            <a:r>
              <a:rPr lang="zh-CN" altLang="zh-CN" sz="2000" dirty="0" smtClean="0"/>
              <a:t>常用反馈电路分析</a:t>
            </a:r>
            <a:endParaRPr lang="en-US" altLang="zh-CN" sz="2000" dirty="0" smtClean="0"/>
          </a:p>
          <a:p>
            <a:r>
              <a:rPr lang="zh-CN" altLang="zh-CN" sz="2000" dirty="0" smtClean="0"/>
              <a:t>（</a:t>
            </a:r>
            <a:r>
              <a:rPr lang="en-US" altLang="zh-CN" sz="2000" dirty="0" smtClean="0"/>
              <a:t>1</a:t>
            </a:r>
            <a:r>
              <a:rPr lang="zh-CN" altLang="zh-CN" sz="2000" dirty="0" smtClean="0"/>
              <a:t>）电压串联负反馈</a:t>
            </a:r>
            <a:endParaRPr lang="en-US" altLang="zh-CN" sz="2000" dirty="0" smtClean="0"/>
          </a:p>
          <a:p>
            <a:r>
              <a:rPr lang="zh-CN" altLang="zh-CN" sz="2000" dirty="0" smtClean="0"/>
              <a:t>（</a:t>
            </a:r>
            <a:r>
              <a:rPr lang="en-US" altLang="zh-CN" sz="2000" dirty="0" smtClean="0"/>
              <a:t>2</a:t>
            </a:r>
            <a:r>
              <a:rPr lang="zh-CN" altLang="zh-CN" sz="2000" dirty="0" smtClean="0"/>
              <a:t>）电流串联负反馈</a:t>
            </a:r>
            <a:endParaRPr lang="en-US" altLang="zh-CN" sz="2000" dirty="0" smtClean="0"/>
          </a:p>
          <a:p>
            <a:r>
              <a:rPr lang="zh-CN" altLang="zh-CN" sz="2000" dirty="0" smtClean="0"/>
              <a:t>（</a:t>
            </a:r>
            <a:r>
              <a:rPr lang="en-US" altLang="zh-CN" sz="2000" dirty="0" smtClean="0"/>
              <a:t>3</a:t>
            </a:r>
            <a:r>
              <a:rPr lang="zh-CN" altLang="zh-CN" sz="2000" dirty="0" smtClean="0"/>
              <a:t>）电压并联负反馈</a:t>
            </a:r>
            <a:endParaRPr lang="en-US" altLang="zh-CN" sz="2000" dirty="0" smtClean="0"/>
          </a:p>
          <a:p>
            <a:r>
              <a:rPr lang="zh-CN" altLang="zh-CN" sz="2000" dirty="0" smtClean="0"/>
              <a:t>（</a:t>
            </a:r>
            <a:r>
              <a:rPr lang="en-US" altLang="zh-CN" sz="2000" dirty="0" smtClean="0"/>
              <a:t>4</a:t>
            </a:r>
            <a:r>
              <a:rPr lang="zh-CN" altLang="zh-CN" sz="2000" dirty="0" smtClean="0"/>
              <a:t>）电流并联负反馈</a:t>
            </a:r>
            <a:endParaRPr lang="zh-CN" alt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t>　　</a:t>
            </a:r>
            <a:r>
              <a:rPr lang="zh-CN" altLang="zh-CN" sz="2000" dirty="0" smtClean="0"/>
              <a:t>运算放大器起初是为模拟信号的运算研制的，它由多级直接耦合分立器件组成。后来随着集成技术的发展将电路集成在一个硅片上，形成集成运算放大器。因为集成运算放大器的实质就是一个高放大倍数的交直流模拟放大器，现在除了模拟信号的运算应用之外，更广泛的是应用在模拟信号的放大领域，已经在很多领域取代了分立元件组成的模拟放大器。</a:t>
            </a:r>
          </a:p>
          <a:p>
            <a:pPr marL="0" indent="0">
              <a:spcBef>
                <a:spcPts val="0"/>
              </a:spcBef>
              <a:buNone/>
            </a:pPr>
            <a:r>
              <a:rPr lang="zh-CN" altLang="en-US" sz="2000" dirty="0" smtClean="0"/>
              <a:t>　　</a:t>
            </a:r>
            <a:r>
              <a:rPr lang="zh-CN" altLang="zh-CN" sz="2000" dirty="0" smtClean="0"/>
              <a:t>本章主要学习集成运算放大器的工作原理，在工程上的模拟放大应用和模拟数学运算应用。</a:t>
            </a:r>
            <a:endParaRPr lang="zh-CN" altLang="zh-CN"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895614"/>
            <a:ext cx="4876672" cy="19049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 </a:t>
            </a:r>
            <a:r>
              <a:rPr lang="zh-CN" altLang="zh-CN" sz="1600" dirty="0" smtClean="0"/>
              <a:t>反馈在自动控制领域中有着广泛的应用，例如稳速控制、恒温控制、恒流量控制等，都是应用的闭环反馈控制。所以反馈的概念大家要很好的理解。</a:t>
            </a:r>
          </a:p>
          <a:p>
            <a:r>
              <a:rPr lang="en-US" altLang="zh-CN" sz="1600" dirty="0" smtClean="0"/>
              <a:t>2. </a:t>
            </a:r>
            <a:r>
              <a:rPr lang="zh-CN" altLang="zh-CN" sz="1600" dirty="0" smtClean="0"/>
              <a:t>我们分析了</a:t>
            </a:r>
            <a:r>
              <a:rPr lang="en-US" altLang="zh-CN" sz="1600" dirty="0" smtClean="0"/>
              <a:t>4</a:t>
            </a:r>
            <a:r>
              <a:rPr lang="zh-CN" altLang="zh-CN" sz="1600" dirty="0" smtClean="0"/>
              <a:t>种负反馈电路，每种电路的特点大家要掌握，这是分析应用电路的基础。</a:t>
            </a:r>
            <a:endParaRPr lang="zh-CN" altLang="zh-CN" sz="16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9.4 </a:t>
            </a:r>
            <a:r>
              <a:rPr lang="zh-CN" altLang="zh-CN" dirty="0" smtClean="0">
                <a:solidFill>
                  <a:schemeClr val="bg1"/>
                </a:solidFill>
                <a:latin typeface="微软雅黑" pitchFamily="34" charset="-122"/>
                <a:ea typeface="微软雅黑" pitchFamily="34" charset="-122"/>
              </a:rPr>
              <a:t>正弦波振荡器</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9.5 </a:t>
            </a:r>
            <a:r>
              <a:rPr lang="zh-CN" altLang="zh-CN" dirty="0" smtClean="0">
                <a:solidFill>
                  <a:schemeClr val="bg1"/>
                </a:solidFill>
                <a:latin typeface="微软雅黑" pitchFamily="34" charset="-122"/>
                <a:ea typeface="微软雅黑" pitchFamily="34" charset="-122"/>
              </a:rPr>
              <a:t>运算放大器的应用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正弦波振荡器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9.4.1</a:t>
            </a:r>
            <a:r>
              <a:rPr lang="zh-CN" altLang="zh-CN" sz="3200" dirty="0" smtClean="0">
                <a:latin typeface="微软雅黑" pitchFamily="34" charset="-122"/>
                <a:ea typeface="微软雅黑" pitchFamily="34" charset="-122"/>
                <a:cs typeface="+mn-cs"/>
              </a:rPr>
              <a:t>正弦波振荡器的基本知识</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p:txBody>
          <a:bodyPr/>
          <a:lstStyle/>
          <a:p>
            <a:r>
              <a:rPr lang="en-US" altLang="zh-CN" sz="2000" dirty="0" smtClean="0"/>
              <a:t>1</a:t>
            </a:r>
            <a:r>
              <a:rPr lang="zh-CN" altLang="zh-CN" sz="2000" dirty="0" smtClean="0"/>
              <a:t>．产生自激振荡的条件</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a:t>
            </a:r>
            <a:r>
              <a:rPr lang="en-US" altLang="zh-CN" sz="2000" dirty="0" smtClean="0"/>
              <a:t>1</a:t>
            </a:r>
            <a:r>
              <a:rPr lang="zh-CN" altLang="zh-CN" sz="2000" dirty="0" smtClean="0"/>
              <a:t>）自激振荡</a:t>
            </a:r>
            <a:r>
              <a:rPr lang="zh-CN" altLang="en-US" sz="2000" dirty="0" smtClean="0"/>
              <a:t>：</a:t>
            </a:r>
            <a:r>
              <a:rPr lang="zh-CN" altLang="zh-CN" sz="2000" dirty="0" smtClean="0"/>
              <a:t>当把音响的音量开大，或话筒的方向朝向音箱时，音箱会发出一种刺耳的尖叫声，这就是音响产生了自激振荡</a:t>
            </a:r>
            <a:endParaRPr lang="en-US" altLang="zh-CN" sz="2000" dirty="0" smtClean="0"/>
          </a:p>
          <a:p>
            <a:r>
              <a:rPr lang="zh-CN" altLang="zh-CN" sz="2000" dirty="0" smtClean="0"/>
              <a:t>（</a:t>
            </a:r>
            <a:r>
              <a:rPr lang="en-US" altLang="zh-CN" sz="2000" dirty="0" smtClean="0"/>
              <a:t>2</a:t>
            </a:r>
            <a:r>
              <a:rPr lang="zh-CN" altLang="zh-CN" sz="2000" dirty="0" smtClean="0"/>
              <a:t>）自激振荡的条件</a:t>
            </a:r>
            <a:endParaRPr lang="zh-CN" altLang="en-US" sz="2000" dirty="0"/>
          </a:p>
        </p:txBody>
      </p:sp>
      <p:pic>
        <p:nvPicPr>
          <p:cNvPr id="335874" name="Picture 2" descr="g1022"/>
          <p:cNvPicPr>
            <a:picLocks noChangeAspect="1" noChangeArrowheads="1"/>
          </p:cNvPicPr>
          <p:nvPr/>
        </p:nvPicPr>
        <p:blipFill>
          <a:blip r:embed="rId3" cstate="print"/>
          <a:srcRect/>
          <a:stretch>
            <a:fillRect/>
          </a:stretch>
        </p:blipFill>
        <p:spPr bwMode="auto">
          <a:xfrm>
            <a:off x="1219288" y="3352802"/>
            <a:ext cx="4345481" cy="17525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正弦波振荡器</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2" name="标题 11"/>
          <p:cNvSpPr>
            <a:spLocks noGrp="1"/>
          </p:cNvSpPr>
          <p:nvPr>
            <p:ph type="title"/>
          </p:nvPr>
        </p:nvSpPr>
        <p:spPr/>
        <p:txBody>
          <a:bodyPr/>
          <a:lstStyle/>
          <a:p>
            <a:endParaRPr lang="zh-CN" altLang="en-US" dirty="0"/>
          </a:p>
        </p:txBody>
      </p:sp>
      <p:sp>
        <p:nvSpPr>
          <p:cNvPr id="9" name="内容占位符 8"/>
          <p:cNvSpPr>
            <a:spLocks noGrp="1"/>
          </p:cNvSpPr>
          <p:nvPr>
            <p:ph idx="1"/>
          </p:nvPr>
        </p:nvSpPr>
        <p:spPr/>
        <p:txBody>
          <a:bodyPr/>
          <a:lstStyle/>
          <a:p>
            <a:r>
              <a:rPr lang="en-US" altLang="zh-CN" sz="2000" dirty="0" smtClean="0"/>
              <a:t>2</a:t>
            </a:r>
            <a:r>
              <a:rPr lang="zh-CN" altLang="zh-CN" sz="2000" dirty="0" smtClean="0"/>
              <a:t>．振荡器的起振和稳幅</a:t>
            </a:r>
            <a:endParaRPr lang="zh-CN" altLang="en-US" sz="2000" dirty="0" smtClean="0"/>
          </a:p>
          <a:p>
            <a:r>
              <a:rPr lang="zh-CN" altLang="zh-CN" sz="2000" dirty="0" smtClean="0"/>
              <a:t>（</a:t>
            </a:r>
            <a:r>
              <a:rPr lang="en-US" altLang="zh-CN" sz="2000" dirty="0" smtClean="0"/>
              <a:t>1</a:t>
            </a:r>
            <a:r>
              <a:rPr lang="zh-CN" altLang="zh-CN" sz="2000" dirty="0" smtClean="0"/>
              <a:t>）起振</a:t>
            </a:r>
            <a:endParaRPr lang="en-US" altLang="zh-CN" sz="2000" dirty="0" smtClean="0"/>
          </a:p>
          <a:p>
            <a:r>
              <a:rPr lang="zh-CN" altLang="zh-CN" sz="2000" dirty="0" smtClean="0"/>
              <a:t>（</a:t>
            </a:r>
            <a:r>
              <a:rPr lang="en-US" altLang="zh-CN" sz="2000" dirty="0" smtClean="0"/>
              <a:t>2</a:t>
            </a:r>
            <a:r>
              <a:rPr lang="zh-CN" altLang="zh-CN" sz="2000" dirty="0" smtClean="0"/>
              <a:t>）稳幅</a:t>
            </a:r>
            <a:endParaRPr lang="en-US" altLang="zh-CN" sz="2000" dirty="0" smtClean="0"/>
          </a:p>
          <a:p>
            <a:r>
              <a:rPr lang="en-US" altLang="zh-CN" sz="2000" dirty="0" smtClean="0"/>
              <a:t>3</a:t>
            </a:r>
            <a:r>
              <a:rPr lang="zh-CN" altLang="zh-CN" sz="2000" dirty="0" smtClean="0"/>
              <a:t>．正弦波振荡器的组成</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p:txBody>
      </p:sp>
      <p:graphicFrame>
        <p:nvGraphicFramePr>
          <p:cNvPr id="13" name="图示 12"/>
          <p:cNvGraphicFramePr/>
          <p:nvPr/>
        </p:nvGraphicFramePr>
        <p:xfrm>
          <a:off x="1524080" y="4419574"/>
          <a:ext cx="6096000" cy="18796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正弦波振荡器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9.4.2  RC</a:t>
            </a:r>
            <a:r>
              <a:rPr lang="zh-CN" altLang="zh-CN" sz="3200" dirty="0" smtClean="0">
                <a:latin typeface="微软雅黑" pitchFamily="34" charset="-122"/>
                <a:ea typeface="微软雅黑" pitchFamily="34" charset="-122"/>
                <a:cs typeface="+mn-cs"/>
              </a:rPr>
              <a:t>正弦波振荡器</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sz="half" idx="1"/>
          </p:nvPr>
        </p:nvSpPr>
        <p:spPr/>
        <p:txBody>
          <a:bodyPr/>
          <a:lstStyle/>
          <a:p>
            <a:r>
              <a:rPr lang="en-US" altLang="zh-CN" sz="2000" dirty="0" smtClean="0"/>
              <a:t>1</a:t>
            </a:r>
            <a:r>
              <a:rPr lang="zh-CN" altLang="zh-CN" sz="2000" dirty="0" smtClean="0"/>
              <a:t>．电路结构</a:t>
            </a:r>
            <a:endParaRPr lang="zh-CN" altLang="en-US" sz="2000" dirty="0"/>
          </a:p>
        </p:txBody>
      </p:sp>
      <p:sp>
        <p:nvSpPr>
          <p:cNvPr id="12" name="内容占位符 11"/>
          <p:cNvSpPr>
            <a:spLocks noGrp="1"/>
          </p:cNvSpPr>
          <p:nvPr>
            <p:ph sz="half" idx="2"/>
          </p:nvPr>
        </p:nvSpPr>
        <p:spPr/>
        <p:txBody>
          <a:bodyPr/>
          <a:lstStyle/>
          <a:p>
            <a:r>
              <a:rPr lang="en-US" altLang="zh-CN" sz="2400" dirty="0" smtClean="0"/>
              <a:t>2</a:t>
            </a:r>
            <a:r>
              <a:rPr lang="zh-CN" altLang="zh-CN" sz="2400" dirty="0" smtClean="0"/>
              <a:t>．振荡器的工作原理</a:t>
            </a:r>
          </a:p>
          <a:p>
            <a:r>
              <a:rPr lang="zh-CN" altLang="zh-CN" sz="2400" dirty="0" smtClean="0"/>
              <a:t>反馈电阻</a:t>
            </a:r>
            <a:r>
              <a:rPr lang="en-US" altLang="zh-CN" sz="2400" i="1" dirty="0" smtClean="0"/>
              <a:t>R</a:t>
            </a:r>
            <a:r>
              <a:rPr lang="en-US" altLang="zh-CN" sz="2400" baseline="-25000" dirty="0" smtClean="0"/>
              <a:t>F</a:t>
            </a:r>
            <a:r>
              <a:rPr lang="zh-CN" altLang="zh-CN" sz="2400" dirty="0" smtClean="0"/>
              <a:t>与</a:t>
            </a:r>
            <a:r>
              <a:rPr lang="en-US" altLang="zh-CN" sz="2400" i="1" dirty="0" smtClean="0"/>
              <a:t>R</a:t>
            </a:r>
            <a:r>
              <a:rPr lang="en-US" altLang="zh-CN" sz="2400" baseline="-25000" dirty="0" smtClean="0"/>
              <a:t>1</a:t>
            </a:r>
            <a:r>
              <a:rPr lang="zh-CN" altLang="zh-CN" sz="2400" dirty="0" smtClean="0"/>
              <a:t>之比≥</a:t>
            </a:r>
            <a:r>
              <a:rPr lang="en-US" altLang="zh-CN" sz="2400" dirty="0" smtClean="0"/>
              <a:t>2</a:t>
            </a:r>
            <a:r>
              <a:rPr lang="zh-CN" altLang="en-US" sz="2400" dirty="0" smtClean="0"/>
              <a:t>，</a:t>
            </a:r>
            <a:r>
              <a:rPr lang="zh-CN" altLang="zh-CN" sz="2400" dirty="0" smtClean="0"/>
              <a:t>即可使电路自激振荡。</a:t>
            </a:r>
            <a:endParaRPr lang="zh-CN" altLang="en-US" sz="2400" dirty="0"/>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08229" name="Rectangle 5"/>
          <p:cNvSpPr>
            <a:spLocks noChangeArrowheads="1"/>
          </p:cNvSpPr>
          <p:nvPr/>
        </p:nvSpPr>
        <p:spPr bwMode="auto">
          <a:xfrm>
            <a:off x="0" y="4476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37921" name="Object 1"/>
          <p:cNvGraphicFramePr>
            <a:graphicFrameLocks noChangeAspect="1"/>
          </p:cNvGraphicFramePr>
          <p:nvPr/>
        </p:nvGraphicFramePr>
        <p:xfrm>
          <a:off x="1219288" y="3581396"/>
          <a:ext cx="3422910" cy="2666930"/>
        </p:xfrm>
        <a:graphic>
          <a:graphicData uri="http://schemas.openxmlformats.org/presentationml/2006/ole">
            <p:oleObj spid="_x0000_s337921" name="位图图像" r:id="rId4" imgW="10952381" imgH="8504762" progId="PBrush">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9.5.1</a:t>
            </a:r>
            <a:r>
              <a:rPr lang="zh-CN" altLang="zh-CN" sz="3200" dirty="0" smtClean="0">
                <a:latin typeface="微软雅黑" pitchFamily="34" charset="-122"/>
                <a:ea typeface="微软雅黑" pitchFamily="34" charset="-122"/>
                <a:cs typeface="+mn-cs"/>
              </a:rPr>
              <a:t>模拟数学运算</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sz="half" idx="1"/>
          </p:nvPr>
        </p:nvSpPr>
        <p:spPr/>
        <p:txBody>
          <a:bodyPr/>
          <a:lstStyle/>
          <a:p>
            <a:r>
              <a:rPr lang="en-US" altLang="zh-CN" sz="2000" dirty="0" smtClean="0"/>
              <a:t>1</a:t>
            </a:r>
            <a:r>
              <a:rPr lang="zh-CN" altLang="zh-CN" sz="2000" dirty="0" smtClean="0"/>
              <a:t>．加法运算电路</a:t>
            </a:r>
            <a:endParaRPr lang="zh-CN" altLang="en-US" sz="2000" dirty="0"/>
          </a:p>
        </p:txBody>
      </p:sp>
      <p:sp>
        <p:nvSpPr>
          <p:cNvPr id="12" name="内容占位符 11"/>
          <p:cNvSpPr>
            <a:spLocks noGrp="1"/>
          </p:cNvSpPr>
          <p:nvPr>
            <p:ph sz="half" idx="2"/>
          </p:nvPr>
        </p:nvSpPr>
        <p:spPr/>
        <p:txBody>
          <a:bodyPr/>
          <a:lstStyle/>
          <a:p>
            <a:r>
              <a:rPr lang="zh-CN" altLang="en-US" sz="2400" dirty="0" smtClean="0"/>
              <a:t>２</a:t>
            </a:r>
            <a:r>
              <a:rPr lang="zh-CN" altLang="zh-CN" sz="2400" dirty="0" smtClean="0"/>
              <a:t>．积分运算电路</a:t>
            </a:r>
            <a:endParaRPr lang="zh-CN" altLang="en-US" sz="2400" dirty="0"/>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350211" name="Picture 3" descr="g1017"/>
          <p:cNvPicPr>
            <a:picLocks noChangeAspect="1" noChangeArrowheads="1"/>
          </p:cNvPicPr>
          <p:nvPr/>
        </p:nvPicPr>
        <p:blipFill>
          <a:blip r:embed="rId3" cstate="print"/>
          <a:srcRect/>
          <a:stretch>
            <a:fillRect/>
          </a:stretch>
        </p:blipFill>
        <p:spPr bwMode="auto">
          <a:xfrm>
            <a:off x="685902" y="3581396"/>
            <a:ext cx="3780054" cy="2514534"/>
          </a:xfrm>
          <a:prstGeom prst="rect">
            <a:avLst/>
          </a:prstGeom>
          <a:noFill/>
          <a:ln w="9525">
            <a:noFill/>
            <a:miter lim="800000"/>
            <a:headEnd/>
            <a:tailEnd/>
          </a:ln>
        </p:spPr>
      </p:pic>
      <p:pic>
        <p:nvPicPr>
          <p:cNvPr id="350212" name="Picture 4" descr="g1018a"/>
          <p:cNvPicPr>
            <a:picLocks noChangeAspect="1" noChangeArrowheads="1"/>
          </p:cNvPicPr>
          <p:nvPr/>
        </p:nvPicPr>
        <p:blipFill>
          <a:blip r:embed="rId4" cstate="print"/>
          <a:srcRect/>
          <a:stretch>
            <a:fillRect/>
          </a:stretch>
        </p:blipFill>
        <p:spPr bwMode="auto">
          <a:xfrm>
            <a:off x="4952990" y="3352802"/>
            <a:ext cx="3424752" cy="2743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9.5.2 </a:t>
            </a:r>
            <a:r>
              <a:rPr lang="zh-CN" altLang="zh-CN" sz="3200" dirty="0" smtClean="0">
                <a:latin typeface="微软雅黑" pitchFamily="34" charset="-122"/>
                <a:ea typeface="微软雅黑" pitchFamily="34" charset="-122"/>
                <a:cs typeface="+mn-cs"/>
              </a:rPr>
              <a:t>非线性应用（电压比较器）</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内容占位符 12"/>
          <p:cNvSpPr>
            <a:spLocks noGrp="1"/>
          </p:cNvSpPr>
          <p:nvPr>
            <p:ph sz="half" idx="1"/>
          </p:nvPr>
        </p:nvSpPr>
        <p:spPr/>
        <p:txBody>
          <a:bodyPr/>
          <a:lstStyle/>
          <a:p>
            <a:r>
              <a:rPr lang="zh-CN" altLang="zh-CN" sz="2400" dirty="0" smtClean="0"/>
              <a:t>电路特点：运算放大器</a:t>
            </a:r>
            <a:r>
              <a:rPr lang="zh-CN" altLang="zh-CN" sz="2400" b="1" dirty="0" smtClean="0">
                <a:solidFill>
                  <a:schemeClr val="accent2"/>
                </a:solidFill>
                <a:latin typeface="华文彩云" pitchFamily="2" charset="-122"/>
                <a:ea typeface="华文彩云" pitchFamily="2" charset="-122"/>
              </a:rPr>
              <a:t>开环应用</a:t>
            </a:r>
            <a:r>
              <a:rPr lang="zh-CN" altLang="zh-CN" sz="2400" dirty="0" smtClean="0"/>
              <a:t>。</a:t>
            </a:r>
          </a:p>
          <a:p>
            <a:r>
              <a:rPr lang="en-US" altLang="zh-CN" sz="2400" dirty="0" smtClean="0"/>
              <a:t>1.</a:t>
            </a:r>
            <a:r>
              <a:rPr lang="zh-CN" altLang="zh-CN" sz="2400" dirty="0" smtClean="0"/>
              <a:t>电压比较器</a:t>
            </a:r>
            <a:endParaRPr lang="zh-CN" altLang="en-US" sz="2400" dirty="0"/>
          </a:p>
        </p:txBody>
      </p:sp>
      <p:sp>
        <p:nvSpPr>
          <p:cNvPr id="14" name="内容占位符 13"/>
          <p:cNvSpPr>
            <a:spLocks noGrp="1"/>
          </p:cNvSpPr>
          <p:nvPr>
            <p:ph sz="half" idx="2"/>
          </p:nvPr>
        </p:nvSpPr>
        <p:spPr/>
        <p:txBody>
          <a:bodyPr/>
          <a:lstStyle/>
          <a:p>
            <a:r>
              <a:rPr lang="en-US" altLang="zh-CN" sz="2400" dirty="0" smtClean="0"/>
              <a:t>2.</a:t>
            </a:r>
            <a:r>
              <a:rPr lang="zh-CN" altLang="zh-CN" sz="2400" dirty="0" smtClean="0"/>
              <a:t>过零比较器</a:t>
            </a:r>
            <a:endParaRPr lang="zh-CN" altLang="en-US" sz="2400" dirty="0"/>
          </a:p>
        </p:txBody>
      </p:sp>
      <p:pic>
        <p:nvPicPr>
          <p:cNvPr id="351234" name="Picture 2" descr="g1020a"/>
          <p:cNvPicPr>
            <a:picLocks noChangeAspect="1" noChangeArrowheads="1"/>
          </p:cNvPicPr>
          <p:nvPr/>
        </p:nvPicPr>
        <p:blipFill>
          <a:blip r:embed="rId3" cstate="print"/>
          <a:srcRect/>
          <a:stretch>
            <a:fillRect/>
          </a:stretch>
        </p:blipFill>
        <p:spPr bwMode="auto">
          <a:xfrm>
            <a:off x="1600278" y="4571970"/>
            <a:ext cx="1676356" cy="1760714"/>
          </a:xfrm>
          <a:prstGeom prst="rect">
            <a:avLst/>
          </a:prstGeom>
          <a:noFill/>
          <a:ln w="9525">
            <a:noFill/>
            <a:miter lim="800000"/>
            <a:headEnd/>
            <a:tailEnd/>
          </a:ln>
        </p:spPr>
      </p:pic>
      <p:pic>
        <p:nvPicPr>
          <p:cNvPr id="351235" name="Picture 3" descr="g1021a"/>
          <p:cNvPicPr>
            <a:picLocks noChangeAspect="1" noChangeArrowheads="1"/>
          </p:cNvPicPr>
          <p:nvPr/>
        </p:nvPicPr>
        <p:blipFill>
          <a:blip r:embed="rId4" cstate="print"/>
          <a:srcRect/>
          <a:stretch>
            <a:fillRect/>
          </a:stretch>
        </p:blipFill>
        <p:spPr bwMode="auto">
          <a:xfrm>
            <a:off x="5029188" y="3886188"/>
            <a:ext cx="3276514" cy="141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9.5.3 </a:t>
            </a:r>
            <a:r>
              <a:rPr lang="zh-CN" altLang="zh-CN" sz="3200" dirty="0" smtClean="0">
                <a:latin typeface="微软雅黑" pitchFamily="34" charset="-122"/>
                <a:ea typeface="微软雅黑" pitchFamily="34" charset="-122"/>
                <a:cs typeface="+mn-cs"/>
              </a:rPr>
              <a:t>直流电压表</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内容占位符 14"/>
          <p:cNvSpPr>
            <a:spLocks noGrp="1"/>
          </p:cNvSpPr>
          <p:nvPr>
            <p:ph sz="half" idx="2"/>
          </p:nvPr>
        </p:nvSpPr>
        <p:spPr/>
        <p:txBody>
          <a:bodyPr/>
          <a:lstStyle/>
          <a:p>
            <a:r>
              <a:rPr lang="zh-CN" altLang="zh-CN" sz="2400" dirty="0" smtClean="0"/>
              <a:t>该表采用运算放大器作为放大器件，目的是提高测量电路的内阻，减小测量分流，提高测量精度。</a:t>
            </a:r>
            <a:endParaRPr lang="zh-CN" altLang="en-US" sz="2400" dirty="0"/>
          </a:p>
        </p:txBody>
      </p:sp>
      <p:pic>
        <p:nvPicPr>
          <p:cNvPr id="352258" name="Picture 2" descr="e923"/>
          <p:cNvPicPr>
            <a:picLocks noGrp="1" noChangeAspect="1" noChangeArrowheads="1"/>
          </p:cNvPicPr>
          <p:nvPr>
            <p:ph sz="half" idx="1"/>
          </p:nvPr>
        </p:nvPicPr>
        <p:blipFill>
          <a:blip r:embed="rId3" cstate="print"/>
          <a:srcRect/>
          <a:stretch>
            <a:fillRect/>
          </a:stretch>
        </p:blipFill>
        <p:spPr bwMode="auto">
          <a:xfrm>
            <a:off x="1143090" y="3429000"/>
            <a:ext cx="3733702" cy="19149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9.5.4 </a:t>
            </a:r>
            <a:r>
              <a:rPr lang="zh-CN" altLang="zh-CN" sz="3200" dirty="0" smtClean="0">
                <a:latin typeface="微软雅黑" pitchFamily="34" charset="-122"/>
                <a:ea typeface="微软雅黑" pitchFamily="34" charset="-122"/>
                <a:cs typeface="+mn-cs"/>
              </a:rPr>
              <a:t>温度测量放大器</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9"/>
          <p:cNvSpPr>
            <a:spLocks noGrp="1"/>
          </p:cNvSpPr>
          <p:nvPr>
            <p:ph sz="half" idx="2"/>
          </p:nvPr>
        </p:nvSpPr>
        <p:spPr/>
        <p:txBody>
          <a:bodyPr/>
          <a:lstStyle/>
          <a:p>
            <a:r>
              <a:rPr lang="en-US" altLang="zh-CN" sz="2400" dirty="0" smtClean="0"/>
              <a:t>2.</a:t>
            </a:r>
            <a:r>
              <a:rPr lang="zh-CN" altLang="zh-CN" sz="2400" dirty="0" smtClean="0"/>
              <a:t>电路结构</a:t>
            </a:r>
          </a:p>
          <a:p>
            <a:endParaRPr lang="zh-CN" altLang="en-US" sz="2400" dirty="0"/>
          </a:p>
        </p:txBody>
      </p:sp>
      <p:sp>
        <p:nvSpPr>
          <p:cNvPr id="11" name="内容占位符 10"/>
          <p:cNvSpPr>
            <a:spLocks noGrp="1"/>
          </p:cNvSpPr>
          <p:nvPr>
            <p:ph sz="half" idx="1"/>
          </p:nvPr>
        </p:nvSpPr>
        <p:spPr/>
        <p:txBody>
          <a:bodyPr/>
          <a:lstStyle/>
          <a:p>
            <a:r>
              <a:rPr lang="en-US" altLang="zh-CN" sz="2400" b="1" dirty="0" smtClean="0">
                <a:solidFill>
                  <a:schemeClr val="accent2"/>
                </a:solidFill>
                <a:latin typeface="华文彩云" pitchFamily="2" charset="-122"/>
                <a:ea typeface="华文彩云" pitchFamily="2" charset="-122"/>
              </a:rPr>
              <a:t>1.</a:t>
            </a:r>
            <a:r>
              <a:rPr lang="zh-CN" altLang="zh-CN" sz="2400" b="1" dirty="0" smtClean="0">
                <a:solidFill>
                  <a:schemeClr val="accent2"/>
                </a:solidFill>
                <a:latin typeface="华文彩云" pitchFamily="2" charset="-122"/>
                <a:ea typeface="华文彩云" pitchFamily="2" charset="-122"/>
              </a:rPr>
              <a:t>用途</a:t>
            </a:r>
          </a:p>
          <a:p>
            <a:r>
              <a:rPr lang="zh-CN" altLang="zh-CN" sz="2000" dirty="0" smtClean="0"/>
              <a:t>用于放大温度传感器输出的微弱信号。又称数据放大器。是数据采集、精密测量、工业自动控制等系统中的重要组成部分。测量放大器的质量对系统的测量或控制精度起着关键的作用。</a:t>
            </a:r>
          </a:p>
        </p:txBody>
      </p:sp>
      <p:pic>
        <p:nvPicPr>
          <p:cNvPr id="353282" name="Picture 2" descr="e924"/>
          <p:cNvPicPr>
            <a:picLocks noChangeAspect="1" noChangeArrowheads="1"/>
          </p:cNvPicPr>
          <p:nvPr/>
        </p:nvPicPr>
        <p:blipFill>
          <a:blip r:embed="rId3" cstate="print"/>
          <a:srcRect/>
          <a:stretch>
            <a:fillRect/>
          </a:stretch>
        </p:blipFill>
        <p:spPr bwMode="auto">
          <a:xfrm>
            <a:off x="4876792" y="3886188"/>
            <a:ext cx="3528119" cy="22097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标题 11"/>
          <p:cNvSpPr>
            <a:spLocks noGrp="1"/>
          </p:cNvSpPr>
          <p:nvPr>
            <p:ph type="title"/>
          </p:nvPr>
        </p:nvSpPr>
        <p:spPr/>
        <p:txBody>
          <a:bodyPr/>
          <a:lstStyle/>
          <a:p>
            <a:r>
              <a:rPr lang="en-US" altLang="zh-CN" sz="2400" dirty="0" smtClean="0"/>
              <a:t>3.</a:t>
            </a:r>
            <a:r>
              <a:rPr lang="zh-CN" altLang="zh-CN" sz="2400" dirty="0" smtClean="0"/>
              <a:t>差模放大倍数</a:t>
            </a:r>
            <a:endParaRPr lang="zh-CN" altLang="en-US" sz="2400" dirty="0"/>
          </a:p>
        </p:txBody>
      </p:sp>
      <p:sp>
        <p:nvSpPr>
          <p:cNvPr id="13" name="内容占位符 12"/>
          <p:cNvSpPr>
            <a:spLocks noGrp="1"/>
          </p:cNvSpPr>
          <p:nvPr>
            <p:ph sz="half" idx="2"/>
          </p:nvPr>
        </p:nvSpPr>
        <p:spPr/>
        <p:txBody>
          <a:bodyPr/>
          <a:lstStyle/>
          <a:p>
            <a:r>
              <a:rPr lang="zh-CN" altLang="zh-CN" sz="2000" dirty="0" smtClean="0"/>
              <a:t>输入信号△</a:t>
            </a:r>
            <a:r>
              <a:rPr lang="en-US" altLang="zh-CN" sz="2000" i="1" dirty="0" err="1" smtClean="0"/>
              <a:t>U</a:t>
            </a:r>
            <a:r>
              <a:rPr lang="en-US" altLang="zh-CN" sz="2000" baseline="-25000" dirty="0" err="1" smtClean="0"/>
              <a:t>i</a:t>
            </a:r>
            <a:r>
              <a:rPr lang="zh-CN" altLang="zh-CN" sz="2000" dirty="0" smtClean="0"/>
              <a:t>分别加到</a:t>
            </a:r>
            <a:r>
              <a:rPr lang="en-US" altLang="zh-CN" sz="2000" dirty="0" smtClean="0"/>
              <a:t>A</a:t>
            </a:r>
            <a:r>
              <a:rPr lang="en-US" altLang="zh-CN" sz="2000" baseline="-25000" dirty="0" smtClean="0"/>
              <a:t>1</a:t>
            </a:r>
            <a:r>
              <a:rPr lang="zh-CN" altLang="zh-CN" sz="2000" dirty="0" smtClean="0"/>
              <a:t>、</a:t>
            </a:r>
            <a:r>
              <a:rPr lang="en-US" altLang="zh-CN" sz="2000" dirty="0" smtClean="0"/>
              <a:t>A</a:t>
            </a:r>
            <a:r>
              <a:rPr lang="en-US" altLang="zh-CN" sz="2000" baseline="-25000" dirty="0" smtClean="0"/>
              <a:t>2</a:t>
            </a:r>
            <a:r>
              <a:rPr lang="zh-CN" altLang="zh-CN" sz="2000" dirty="0" smtClean="0"/>
              <a:t>的输入端，一分为二为△</a:t>
            </a:r>
            <a:r>
              <a:rPr lang="en-US" altLang="zh-CN" sz="2000" i="1" dirty="0" smtClean="0"/>
              <a:t>U</a:t>
            </a:r>
            <a:r>
              <a:rPr lang="en-US" altLang="zh-CN" sz="2000" baseline="-25000" dirty="0" smtClean="0"/>
              <a:t>i11</a:t>
            </a:r>
            <a:r>
              <a:rPr lang="en-US" altLang="zh-CN" sz="2000" dirty="0" smtClean="0"/>
              <a:t> </a:t>
            </a:r>
            <a:r>
              <a:rPr lang="zh-CN" altLang="zh-CN" sz="2000" dirty="0" smtClean="0"/>
              <a:t>和 △</a:t>
            </a:r>
            <a:r>
              <a:rPr lang="en-US" altLang="zh-CN" sz="2000" i="1" dirty="0" smtClean="0"/>
              <a:t>U</a:t>
            </a:r>
            <a:r>
              <a:rPr lang="en-US" altLang="zh-CN" sz="2000" baseline="-25000" dirty="0" smtClean="0"/>
              <a:t>i12</a:t>
            </a:r>
            <a:r>
              <a:rPr lang="zh-CN" altLang="zh-CN" sz="2000" dirty="0" smtClean="0"/>
              <a:t>。</a:t>
            </a:r>
          </a:p>
          <a:p>
            <a:r>
              <a:rPr lang="zh-CN" altLang="zh-CN" sz="2000" dirty="0" smtClean="0"/>
              <a:t>△</a:t>
            </a:r>
            <a:r>
              <a:rPr lang="en-US" altLang="zh-CN" sz="2000" i="1" dirty="0" smtClean="0"/>
              <a:t>U</a:t>
            </a:r>
            <a:r>
              <a:rPr lang="en-US" altLang="zh-CN" sz="2000" baseline="-25000" dirty="0" smtClean="0"/>
              <a:t>i11</a:t>
            </a:r>
            <a:r>
              <a:rPr lang="en-US" altLang="zh-CN" sz="2000" dirty="0" smtClean="0"/>
              <a:t> </a:t>
            </a:r>
            <a:r>
              <a:rPr lang="zh-CN" altLang="zh-CN" sz="2000" dirty="0" smtClean="0"/>
              <a:t>对地为正、 △</a:t>
            </a:r>
            <a:r>
              <a:rPr lang="en-US" altLang="zh-CN" sz="2000" i="1" dirty="0" smtClean="0"/>
              <a:t>U</a:t>
            </a:r>
            <a:r>
              <a:rPr lang="en-US" altLang="zh-CN" sz="2000" baseline="-25000" dirty="0" smtClean="0"/>
              <a:t>i12</a:t>
            </a:r>
            <a:r>
              <a:rPr lang="zh-CN" altLang="zh-CN" sz="2000" dirty="0" smtClean="0"/>
              <a:t>对地为负，称为差模信号。</a:t>
            </a:r>
          </a:p>
          <a:p>
            <a:r>
              <a:rPr lang="zh-CN" altLang="zh-CN" sz="2400" b="1" dirty="0" smtClean="0">
                <a:solidFill>
                  <a:schemeClr val="accent2"/>
                </a:solidFill>
                <a:latin typeface="华文彩云" pitchFamily="2" charset="-122"/>
                <a:ea typeface="华文彩云" pitchFamily="2" charset="-122"/>
              </a:rPr>
              <a:t>差模放大倍数是我们需要的。</a:t>
            </a:r>
            <a:endParaRPr lang="zh-CN" altLang="en-US" sz="2400" b="1" dirty="0" smtClean="0">
              <a:solidFill>
                <a:schemeClr val="accent2"/>
              </a:solidFill>
              <a:latin typeface="华文彩云" pitchFamily="2" charset="-122"/>
              <a:ea typeface="华文彩云" pitchFamily="2" charset="-122"/>
            </a:endParaRPr>
          </a:p>
        </p:txBody>
      </p:sp>
      <p:pic>
        <p:nvPicPr>
          <p:cNvPr id="354306" name="Picture 2" descr="e925a"/>
          <p:cNvPicPr>
            <a:picLocks noGrp="1" noChangeAspect="1" noChangeArrowheads="1"/>
          </p:cNvPicPr>
          <p:nvPr>
            <p:ph sz="half" idx="1"/>
          </p:nvPr>
        </p:nvPicPr>
        <p:blipFill>
          <a:blip r:embed="rId3" cstate="print"/>
          <a:srcRect/>
          <a:stretch>
            <a:fillRect/>
          </a:stretch>
        </p:blipFill>
        <p:spPr bwMode="auto">
          <a:xfrm>
            <a:off x="1143090" y="2895614"/>
            <a:ext cx="2976730" cy="3352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9.1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集成运算放大器介绍</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9.1.1 </a:t>
            </a:r>
            <a:r>
              <a:rPr lang="zh-CN" altLang="zh-CN" sz="3200" dirty="0" smtClean="0">
                <a:latin typeface="微软雅黑" pitchFamily="34" charset="-122"/>
                <a:ea typeface="微软雅黑" pitchFamily="34" charset="-122"/>
                <a:cs typeface="+mn-cs"/>
              </a:rPr>
              <a:t>运算放大器的基本结构</a:t>
            </a:r>
            <a:endParaRPr lang="zh-CN" altLang="en-US" sz="3200" dirty="0">
              <a:latin typeface="微软雅黑" pitchFamily="34" charset="-122"/>
              <a:ea typeface="微软雅黑" pitchFamily="34" charset="-122"/>
              <a:cs typeface="+mn-cs"/>
            </a:endParaRPr>
          </a:p>
        </p:txBody>
      </p:sp>
      <p:pic>
        <p:nvPicPr>
          <p:cNvPr id="270337" name="Picture 1" descr="g1001"/>
          <p:cNvPicPr>
            <a:picLocks noGrp="1" noChangeAspect="1" noChangeArrowheads="1"/>
          </p:cNvPicPr>
          <p:nvPr>
            <p:ph sz="half" idx="1"/>
          </p:nvPr>
        </p:nvPicPr>
        <p:blipFill>
          <a:blip r:embed="rId3" cstate="print"/>
          <a:srcRect/>
          <a:stretch>
            <a:fillRect/>
          </a:stretch>
        </p:blipFill>
        <p:spPr bwMode="auto">
          <a:xfrm>
            <a:off x="1371684" y="2819416"/>
            <a:ext cx="6449318" cy="1775833"/>
          </a:xfrm>
          <a:prstGeom prst="rect">
            <a:avLst/>
          </a:prstGeom>
          <a:noFill/>
          <a:ln w="9525">
            <a:noFill/>
            <a:miter lim="800000"/>
            <a:headEnd/>
            <a:tailEnd/>
          </a:ln>
        </p:spPr>
      </p:pic>
      <p:sp>
        <p:nvSpPr>
          <p:cNvPr id="11" name="椭圆形标注 10"/>
          <p:cNvSpPr/>
          <p:nvPr/>
        </p:nvSpPr>
        <p:spPr bwMode="auto">
          <a:xfrm>
            <a:off x="762100" y="4648168"/>
            <a:ext cx="2362138" cy="1904950"/>
          </a:xfrm>
          <a:prstGeom prst="wedgeEllipseCallout">
            <a:avLst>
              <a:gd name="adj1" fmla="val 23805"/>
              <a:gd name="adj2" fmla="val -62575"/>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dirty="0" smtClean="0"/>
              <a:t>为了减小零点</a:t>
            </a:r>
            <a:endParaRPr lang="en-US" altLang="zh-CN" dirty="0" smtClean="0"/>
          </a:p>
          <a:p>
            <a:pPr algn="l"/>
            <a:r>
              <a:rPr lang="zh-CN" altLang="zh-CN" dirty="0" smtClean="0"/>
              <a:t>漂移，采用差</a:t>
            </a:r>
            <a:endParaRPr lang="en-US" altLang="zh-CN" dirty="0" smtClean="0"/>
          </a:p>
          <a:p>
            <a:pPr algn="l"/>
            <a:r>
              <a:rPr lang="zh-CN" altLang="zh-CN" dirty="0" smtClean="0"/>
              <a:t>分放大电路</a:t>
            </a:r>
            <a:endParaRPr kumimoji="0" lang="zh-CN" altLang="en-US" sz="2400" b="0" i="0" u="none" strike="noStrike" cap="none" normalizeH="0" baseline="0" dirty="0" smtClean="0">
              <a:ln>
                <a:noFill/>
              </a:ln>
              <a:solidFill>
                <a:schemeClr val="tx1"/>
              </a:solidFill>
              <a:effectLst/>
              <a:latin typeface="Arial" pitchFamily="34" charset="0"/>
            </a:endParaRPr>
          </a:p>
        </p:txBody>
      </p:sp>
      <p:sp>
        <p:nvSpPr>
          <p:cNvPr id="12" name="椭圆形标注 11"/>
          <p:cNvSpPr/>
          <p:nvPr/>
        </p:nvSpPr>
        <p:spPr bwMode="auto">
          <a:xfrm>
            <a:off x="3276634" y="4724366"/>
            <a:ext cx="2590732" cy="1904950"/>
          </a:xfrm>
          <a:prstGeom prst="wedgeEllipseCallout">
            <a:avLst>
              <a:gd name="adj1" fmla="val 259"/>
              <a:gd name="adj2" fmla="val -66534"/>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dirty="0" smtClean="0"/>
              <a:t>承担着电压放</a:t>
            </a:r>
            <a:endParaRPr lang="en-US" altLang="zh-CN" dirty="0" smtClean="0"/>
          </a:p>
          <a:p>
            <a:pPr algn="l"/>
            <a:r>
              <a:rPr lang="zh-CN" altLang="zh-CN" dirty="0" smtClean="0"/>
              <a:t>大任务，由共</a:t>
            </a:r>
            <a:endParaRPr lang="en-US" altLang="zh-CN" dirty="0" smtClean="0"/>
          </a:p>
          <a:p>
            <a:pPr algn="l"/>
            <a:r>
              <a:rPr lang="zh-CN" altLang="zh-CN" dirty="0" smtClean="0"/>
              <a:t>射极放大电路</a:t>
            </a:r>
            <a:endParaRPr lang="en-US" altLang="zh-CN" dirty="0" smtClean="0"/>
          </a:p>
          <a:p>
            <a:pPr algn="l"/>
            <a:r>
              <a:rPr lang="zh-CN" altLang="zh-CN" dirty="0" smtClean="0"/>
              <a:t>组成</a:t>
            </a:r>
            <a:endParaRPr kumimoji="0" lang="zh-CN" altLang="en-US" sz="2400" b="0" i="0" u="none" strike="noStrike" cap="none" normalizeH="0" baseline="0" dirty="0" smtClean="0">
              <a:ln>
                <a:noFill/>
              </a:ln>
              <a:solidFill>
                <a:schemeClr val="tx1"/>
              </a:solidFill>
              <a:effectLst/>
              <a:latin typeface="Arial" pitchFamily="34" charset="0"/>
            </a:endParaRPr>
          </a:p>
        </p:txBody>
      </p:sp>
      <p:sp>
        <p:nvSpPr>
          <p:cNvPr id="13" name="椭圆形标注 12"/>
          <p:cNvSpPr/>
          <p:nvPr/>
        </p:nvSpPr>
        <p:spPr bwMode="auto">
          <a:xfrm>
            <a:off x="6019762" y="4571970"/>
            <a:ext cx="2362138" cy="1904950"/>
          </a:xfrm>
          <a:prstGeom prst="wedgeEllipseCallout">
            <a:avLst>
              <a:gd name="adj1" fmla="val -31666"/>
              <a:gd name="adj2" fmla="val -59606"/>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dirty="0" smtClean="0"/>
              <a:t>要求有一定</a:t>
            </a:r>
            <a:endParaRPr lang="en-US" altLang="zh-CN" dirty="0" smtClean="0"/>
          </a:p>
          <a:p>
            <a:pPr algn="l"/>
            <a:r>
              <a:rPr lang="zh-CN" altLang="zh-CN" dirty="0" smtClean="0"/>
              <a:t>的带负载能力，</a:t>
            </a:r>
            <a:endParaRPr lang="en-US" altLang="zh-CN" dirty="0" smtClean="0"/>
          </a:p>
          <a:p>
            <a:pPr algn="l"/>
            <a:r>
              <a:rPr lang="zh-CN" altLang="zh-CN" dirty="0" smtClean="0"/>
              <a:t>由互补射极输</a:t>
            </a:r>
            <a:endParaRPr lang="en-US" altLang="zh-CN" dirty="0" smtClean="0"/>
          </a:p>
          <a:p>
            <a:pPr algn="l"/>
            <a:r>
              <a:rPr lang="zh-CN" altLang="zh-CN" dirty="0" smtClean="0"/>
              <a:t>出器组成</a:t>
            </a:r>
            <a:endParaRPr kumimoji="0" lang="zh-CN" altLang="en-US"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标题 11"/>
          <p:cNvSpPr>
            <a:spLocks noGrp="1"/>
          </p:cNvSpPr>
          <p:nvPr>
            <p:ph type="title"/>
          </p:nvPr>
        </p:nvSpPr>
        <p:spPr/>
        <p:txBody>
          <a:bodyPr/>
          <a:lstStyle/>
          <a:p>
            <a:r>
              <a:rPr lang="en-US" altLang="zh-CN" sz="2400" dirty="0" smtClean="0"/>
              <a:t>4.</a:t>
            </a:r>
            <a:r>
              <a:rPr lang="zh-CN" altLang="zh-CN" sz="2400" dirty="0" smtClean="0"/>
              <a:t>共模放大倍数</a:t>
            </a:r>
            <a:endParaRPr lang="zh-CN" altLang="en-US" sz="2400" dirty="0"/>
          </a:p>
        </p:txBody>
      </p:sp>
      <p:sp>
        <p:nvSpPr>
          <p:cNvPr id="13" name="内容占位符 12"/>
          <p:cNvSpPr>
            <a:spLocks noGrp="1"/>
          </p:cNvSpPr>
          <p:nvPr>
            <p:ph sz="half" idx="2"/>
          </p:nvPr>
        </p:nvSpPr>
        <p:spPr/>
        <p:txBody>
          <a:bodyPr/>
          <a:lstStyle/>
          <a:p>
            <a:r>
              <a:rPr lang="zh-CN" altLang="zh-CN" sz="2400" b="1" dirty="0" smtClean="0">
                <a:solidFill>
                  <a:schemeClr val="accent2"/>
                </a:solidFill>
                <a:latin typeface="华文彩云" pitchFamily="2" charset="-122"/>
                <a:ea typeface="华文彩云" pitchFamily="2" charset="-122"/>
              </a:rPr>
              <a:t>对地极性相同的两个输入信号称为共模信号。</a:t>
            </a:r>
            <a:endParaRPr lang="zh-CN" altLang="en-US" sz="2400" b="1" dirty="0" smtClean="0">
              <a:solidFill>
                <a:schemeClr val="accent2"/>
              </a:solidFill>
              <a:latin typeface="华文彩云" pitchFamily="2" charset="-122"/>
              <a:ea typeface="华文彩云" pitchFamily="2" charset="-122"/>
            </a:endParaRPr>
          </a:p>
        </p:txBody>
      </p:sp>
      <p:pic>
        <p:nvPicPr>
          <p:cNvPr id="355330" name="Picture 2" descr="e925"/>
          <p:cNvPicPr>
            <a:picLocks noGrp="1" noChangeAspect="1" noChangeArrowheads="1"/>
          </p:cNvPicPr>
          <p:nvPr>
            <p:ph sz="half" idx="1"/>
          </p:nvPr>
        </p:nvPicPr>
        <p:blipFill>
          <a:blip r:embed="rId3" cstate="print"/>
          <a:srcRect/>
          <a:stretch>
            <a:fillRect/>
          </a:stretch>
        </p:blipFill>
        <p:spPr bwMode="auto">
          <a:xfrm>
            <a:off x="1219288" y="2743218"/>
            <a:ext cx="3049444" cy="32003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文本占位符 13"/>
          <p:cNvSpPr>
            <a:spLocks noGrp="1"/>
          </p:cNvSpPr>
          <p:nvPr>
            <p:ph type="body" idx="1"/>
          </p:nvPr>
        </p:nvSpPr>
        <p:spPr/>
        <p:txBody>
          <a:bodyPr/>
          <a:lstStyle/>
          <a:p>
            <a:r>
              <a:rPr lang="en-US" altLang="zh-CN" dirty="0" smtClean="0"/>
              <a:t>5. </a:t>
            </a:r>
            <a:r>
              <a:rPr lang="zh-CN" altLang="zh-CN" dirty="0" smtClean="0"/>
              <a:t>共模抑制比</a:t>
            </a:r>
            <a:endParaRPr lang="zh-CN" altLang="en-US" dirty="0"/>
          </a:p>
        </p:txBody>
      </p:sp>
      <p:sp>
        <p:nvSpPr>
          <p:cNvPr id="11" name="内容占位符 10"/>
          <p:cNvSpPr>
            <a:spLocks noGrp="1"/>
          </p:cNvSpPr>
          <p:nvPr>
            <p:ph sz="half" idx="2"/>
          </p:nvPr>
        </p:nvSpPr>
        <p:spPr/>
        <p:txBody>
          <a:bodyPr/>
          <a:lstStyle/>
          <a:p>
            <a:r>
              <a:rPr lang="zh-CN" altLang="zh-CN" sz="2000" dirty="0" smtClean="0"/>
              <a:t>为了恒量放大器抑制共模干扰的能力，取差模放大倍数与共模放大倍数之比，定义为共模抑制比</a:t>
            </a:r>
            <a:r>
              <a:rPr lang="en-US" altLang="zh-CN" sz="2000" i="1" dirty="0" smtClean="0"/>
              <a:t>K</a:t>
            </a:r>
            <a:r>
              <a:rPr lang="en-US" altLang="zh-CN" sz="2000" baseline="-25000" dirty="0" smtClean="0"/>
              <a:t>CMR</a:t>
            </a:r>
            <a:r>
              <a:rPr lang="zh-CN" altLang="zh-CN" sz="2000" dirty="0" smtClean="0"/>
              <a:t>，其定义式为</a:t>
            </a:r>
            <a:endParaRPr lang="zh-CN" altLang="en-US" sz="2000" dirty="0"/>
          </a:p>
        </p:txBody>
      </p:sp>
      <p:sp>
        <p:nvSpPr>
          <p:cNvPr id="15" name="文本占位符 14"/>
          <p:cNvSpPr>
            <a:spLocks noGrp="1"/>
          </p:cNvSpPr>
          <p:nvPr>
            <p:ph type="body" sz="quarter" idx="3"/>
          </p:nvPr>
        </p:nvSpPr>
        <p:spPr/>
        <p:txBody>
          <a:bodyPr/>
          <a:lstStyle/>
          <a:p>
            <a:r>
              <a:rPr lang="en-US" altLang="zh-CN" dirty="0" smtClean="0"/>
              <a:t>6. </a:t>
            </a:r>
            <a:r>
              <a:rPr lang="zh-CN" altLang="zh-CN" dirty="0" smtClean="0"/>
              <a:t>输出级放大原理</a:t>
            </a:r>
            <a:endParaRPr lang="zh-CN" altLang="en-US" dirty="0"/>
          </a:p>
        </p:txBody>
      </p:sp>
      <p:sp>
        <p:nvSpPr>
          <p:cNvPr id="16" name="内容占位符 15"/>
          <p:cNvSpPr>
            <a:spLocks noGrp="1"/>
          </p:cNvSpPr>
          <p:nvPr>
            <p:ph sz="quarter" idx="4"/>
          </p:nvPr>
        </p:nvSpPr>
        <p:spPr/>
        <p:txBody>
          <a:bodyPr/>
          <a:lstStyle/>
          <a:p>
            <a:r>
              <a:rPr lang="zh-CN" altLang="zh-CN" dirty="0" smtClean="0"/>
              <a:t>△</a:t>
            </a:r>
            <a:r>
              <a:rPr lang="en-US" altLang="zh-CN" i="1" dirty="0" err="1" smtClean="0"/>
              <a:t>U</a:t>
            </a:r>
            <a:r>
              <a:rPr lang="en-US" altLang="zh-CN" baseline="-25000" dirty="0" err="1" smtClean="0"/>
              <a:t>o</a:t>
            </a:r>
            <a:r>
              <a:rPr lang="en-US" altLang="zh-CN" dirty="0" smtClean="0"/>
              <a:t>=</a:t>
            </a:r>
            <a:r>
              <a:rPr lang="zh-CN" altLang="zh-CN" dirty="0" smtClean="0"/>
              <a:t>△</a:t>
            </a:r>
            <a:r>
              <a:rPr lang="en-US" altLang="zh-CN" i="1" dirty="0" smtClean="0"/>
              <a:t>U</a:t>
            </a:r>
            <a:r>
              <a:rPr lang="en-US" altLang="zh-CN" baseline="-25000" dirty="0" smtClean="0"/>
              <a:t>i21</a:t>
            </a:r>
            <a:r>
              <a:rPr lang="zh-CN" altLang="zh-CN" dirty="0" smtClean="0"/>
              <a:t>－△</a:t>
            </a:r>
            <a:r>
              <a:rPr lang="en-US" altLang="zh-CN" i="1" dirty="0" smtClean="0"/>
              <a:t>U</a:t>
            </a:r>
            <a:r>
              <a:rPr lang="en-US" altLang="zh-CN" baseline="-25000" dirty="0" smtClean="0"/>
              <a:t>i22</a:t>
            </a:r>
            <a:endParaRPr lang="zh-CN" altLang="zh-CN" dirty="0" smtClean="0"/>
          </a:p>
          <a:p>
            <a:r>
              <a:rPr lang="zh-CN" altLang="zh-CN" dirty="0" smtClean="0"/>
              <a:t>如果△</a:t>
            </a:r>
            <a:r>
              <a:rPr lang="en-US" altLang="zh-CN" i="1" dirty="0" smtClean="0"/>
              <a:t>U</a:t>
            </a:r>
            <a:r>
              <a:rPr lang="en-US" altLang="zh-CN" baseline="-25000" dirty="0" smtClean="0"/>
              <a:t>i21</a:t>
            </a:r>
            <a:r>
              <a:rPr lang="zh-CN" altLang="zh-CN" dirty="0" smtClean="0"/>
              <a:t>和△</a:t>
            </a:r>
            <a:r>
              <a:rPr lang="en-US" altLang="zh-CN" i="1" dirty="0" smtClean="0"/>
              <a:t>U</a:t>
            </a:r>
            <a:r>
              <a:rPr lang="en-US" altLang="zh-CN" baseline="-25000" dirty="0" smtClean="0"/>
              <a:t>i22</a:t>
            </a:r>
            <a:r>
              <a:rPr lang="zh-CN" altLang="zh-CN" dirty="0" smtClean="0"/>
              <a:t>为共模信号（对地极性相同），两信号相减，△</a:t>
            </a:r>
            <a:r>
              <a:rPr lang="en-US" altLang="zh-CN" i="1" dirty="0" err="1" smtClean="0"/>
              <a:t>U</a:t>
            </a:r>
            <a:r>
              <a:rPr lang="en-US" altLang="zh-CN" baseline="-25000" dirty="0" err="1" smtClean="0"/>
              <a:t>o</a:t>
            </a:r>
            <a:r>
              <a:rPr lang="en-US" altLang="zh-CN" dirty="0" smtClean="0"/>
              <a:t>=0</a:t>
            </a:r>
            <a:r>
              <a:rPr lang="zh-CN" altLang="zh-CN" dirty="0" smtClean="0"/>
              <a:t>；△</a:t>
            </a:r>
            <a:r>
              <a:rPr lang="en-US" altLang="zh-CN" i="1" dirty="0" smtClean="0"/>
              <a:t>U</a:t>
            </a:r>
            <a:r>
              <a:rPr lang="en-US" altLang="zh-CN" baseline="-25000" dirty="0" smtClean="0"/>
              <a:t>i21</a:t>
            </a:r>
            <a:r>
              <a:rPr lang="zh-CN" altLang="zh-CN" dirty="0" smtClean="0"/>
              <a:t>和△</a:t>
            </a:r>
            <a:r>
              <a:rPr lang="en-US" altLang="zh-CN" i="1" dirty="0" smtClean="0"/>
              <a:t>U</a:t>
            </a:r>
            <a:r>
              <a:rPr lang="en-US" altLang="zh-CN" baseline="-25000" dirty="0" smtClean="0"/>
              <a:t>i22</a:t>
            </a:r>
            <a:r>
              <a:rPr lang="zh-CN" altLang="zh-CN" dirty="0" smtClean="0"/>
              <a:t>为差模信号，两信号相加。</a:t>
            </a:r>
            <a:endParaRPr lang="zh-CN" altLang="en-US" dirty="0"/>
          </a:p>
        </p:txBody>
      </p:sp>
      <p:sp>
        <p:nvSpPr>
          <p:cNvPr id="3573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7377" name="Object 1"/>
          <p:cNvGraphicFramePr>
            <a:graphicFrameLocks noChangeAspect="1"/>
          </p:cNvGraphicFramePr>
          <p:nvPr/>
        </p:nvGraphicFramePr>
        <p:xfrm>
          <a:off x="1676476" y="4495772"/>
          <a:ext cx="2079757" cy="1219168"/>
        </p:xfrm>
        <a:graphic>
          <a:graphicData uri="http://schemas.openxmlformats.org/presentationml/2006/ole">
            <p:oleObj spid="_x0000_s357377" name="公式" r:id="rId4" imgW="825500" imgH="482600" progId="Equation.3">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9.5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运算放大器的工程应用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9.5.5   </a:t>
            </a:r>
            <a:r>
              <a:rPr lang="en-US" altLang="zh-CN" sz="3200" dirty="0" smtClean="0">
                <a:latin typeface="微软雅黑" pitchFamily="34" charset="-122"/>
                <a:ea typeface="微软雅黑" pitchFamily="34" charset="-122"/>
                <a:cs typeface="+mn-cs"/>
              </a:rPr>
              <a:t>PI</a:t>
            </a:r>
            <a:r>
              <a:rPr lang="zh-CN" altLang="zh-CN" sz="3200" dirty="0" smtClean="0">
                <a:latin typeface="微软雅黑" pitchFamily="34" charset="-122"/>
                <a:ea typeface="微软雅黑" pitchFamily="34" charset="-122"/>
                <a:cs typeface="+mn-cs"/>
              </a:rPr>
              <a:t>控制器</a:t>
            </a:r>
            <a:endParaRPr lang="zh-CN" altLang="en-US" sz="3200" dirty="0">
              <a:latin typeface="微软雅黑" pitchFamily="34" charset="-122"/>
              <a:ea typeface="微软雅黑" pitchFamily="34" charset="-122"/>
              <a:cs typeface="+mn-cs"/>
            </a:endParaRPr>
          </a:p>
        </p:txBody>
      </p:sp>
      <p:sp>
        <p:nvSpPr>
          <p:cNvPr id="3082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05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2256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337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内容占位符 12"/>
          <p:cNvSpPr>
            <a:spLocks noGrp="1"/>
          </p:cNvSpPr>
          <p:nvPr>
            <p:ph sz="half" idx="1"/>
          </p:nvPr>
        </p:nvSpPr>
        <p:spPr/>
        <p:txBody>
          <a:bodyPr/>
          <a:lstStyle/>
          <a:p>
            <a:r>
              <a:rPr lang="en-US" altLang="zh-CN" sz="2400" dirty="0" smtClean="0"/>
              <a:t>1.</a:t>
            </a:r>
            <a:r>
              <a:rPr lang="zh-CN" altLang="zh-CN" sz="2400" dirty="0" smtClean="0"/>
              <a:t>用途</a:t>
            </a:r>
          </a:p>
          <a:p>
            <a:r>
              <a:rPr lang="en-US" altLang="zh-CN" sz="2400" dirty="0" smtClean="0"/>
              <a:t>PI</a:t>
            </a:r>
            <a:r>
              <a:rPr lang="zh-CN" altLang="zh-CN" sz="2400" dirty="0" smtClean="0"/>
              <a:t>控制器是自动控制系统中一个重要的控制环节</a:t>
            </a:r>
            <a:r>
              <a:rPr lang="zh-CN" altLang="zh-CN" sz="2400" dirty="0" smtClean="0"/>
              <a:t>。</a:t>
            </a:r>
            <a:endParaRPr lang="en-US" altLang="zh-CN" sz="2400" dirty="0" smtClean="0"/>
          </a:p>
          <a:p>
            <a:r>
              <a:rPr lang="zh-CN" altLang="zh-CN" sz="2400" b="1" dirty="0" smtClean="0"/>
              <a:t>放大器称为</a:t>
            </a:r>
            <a:r>
              <a:rPr lang="en-US" altLang="zh-CN" sz="2400" b="1" dirty="0" smtClean="0"/>
              <a:t>P</a:t>
            </a:r>
            <a:r>
              <a:rPr lang="zh-CN" altLang="zh-CN" sz="2400" b="1" dirty="0" smtClean="0"/>
              <a:t>控制器，积分器称为</a:t>
            </a:r>
            <a:r>
              <a:rPr lang="en-US" altLang="zh-CN" sz="2400" b="1" dirty="0" smtClean="0"/>
              <a:t>I</a:t>
            </a:r>
            <a:r>
              <a:rPr lang="zh-CN" altLang="zh-CN" sz="2400" b="1" dirty="0" smtClean="0"/>
              <a:t>控制器</a:t>
            </a:r>
            <a:r>
              <a:rPr lang="zh-CN" altLang="zh-CN" sz="2400" dirty="0" smtClean="0"/>
              <a:t>，总称为</a:t>
            </a:r>
            <a:r>
              <a:rPr lang="en-US" altLang="zh-CN" sz="2400" dirty="0" smtClean="0"/>
              <a:t>PI</a:t>
            </a:r>
            <a:r>
              <a:rPr lang="zh-CN" altLang="zh-CN" sz="2400" dirty="0" smtClean="0"/>
              <a:t>控制器</a:t>
            </a:r>
            <a:r>
              <a:rPr lang="zh-CN" altLang="zh-CN" sz="2400" dirty="0" smtClean="0"/>
              <a:t>。</a:t>
            </a:r>
            <a:endParaRPr lang="zh-CN" altLang="zh-CN" sz="2400" dirty="0" smtClean="0"/>
          </a:p>
        </p:txBody>
      </p:sp>
      <p:pic>
        <p:nvPicPr>
          <p:cNvPr id="395266" name="Picture 2" descr="e926"/>
          <p:cNvPicPr>
            <a:picLocks noGrp="1" noChangeAspect="1" noChangeArrowheads="1"/>
          </p:cNvPicPr>
          <p:nvPr>
            <p:ph sz="half" idx="2"/>
          </p:nvPr>
        </p:nvPicPr>
        <p:blipFill>
          <a:blip r:embed="rId3" cstate="print"/>
          <a:srcRect/>
          <a:stretch>
            <a:fillRect/>
          </a:stretch>
        </p:blipFill>
        <p:spPr bwMode="auto">
          <a:xfrm>
            <a:off x="4952990" y="2743218"/>
            <a:ext cx="3275112" cy="30479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895614"/>
            <a:ext cx="4876672" cy="190495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a:t>
            </a:r>
            <a:r>
              <a:rPr lang="zh-CN" altLang="zh-CN" sz="1600" dirty="0" smtClean="0"/>
              <a:t>正弦波振荡器是运算放大器的一种应用。放大器加上足够强的正反馈就变为振荡器，所以振荡器可以由运算放大器组成，也可以由晶体管放大器组成。要输出单一的正弦波加入选频特性。</a:t>
            </a:r>
          </a:p>
          <a:p>
            <a:r>
              <a:rPr lang="en-US" altLang="zh-CN" sz="1600" dirty="0" smtClean="0"/>
              <a:t>2. </a:t>
            </a:r>
            <a:r>
              <a:rPr lang="zh-CN" altLang="zh-CN" sz="1600" dirty="0" smtClean="0"/>
              <a:t>运算放大器应用中给出的都是工程上常用电路，大家要对电路的特点加深理解。</a:t>
            </a:r>
            <a:endParaRPr lang="zh-CN" altLang="zh-CN" sz="16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9.1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集成运算放大器介绍</a:t>
            </a:r>
          </a:p>
        </p:txBody>
      </p:sp>
      <p:pic>
        <p:nvPicPr>
          <p:cNvPr id="306178" name="Picture 2" descr="g1003"/>
          <p:cNvPicPr>
            <a:picLocks noGrp="1" noChangeAspect="1" noChangeArrowheads="1"/>
          </p:cNvPicPr>
          <p:nvPr>
            <p:ph sz="half" idx="1"/>
          </p:nvPr>
        </p:nvPicPr>
        <p:blipFill>
          <a:blip r:embed="rId3" cstate="print"/>
          <a:srcRect/>
          <a:stretch>
            <a:fillRect/>
          </a:stretch>
        </p:blipFill>
        <p:spPr bwMode="auto">
          <a:xfrm>
            <a:off x="1295486" y="2133634"/>
            <a:ext cx="2270448" cy="1600158"/>
          </a:xfrm>
          <a:prstGeom prst="rect">
            <a:avLst/>
          </a:prstGeom>
          <a:noFill/>
          <a:ln w="9525">
            <a:noFill/>
            <a:miter lim="800000"/>
            <a:headEnd/>
            <a:tailEnd/>
          </a:ln>
        </p:spPr>
      </p:pic>
      <p:pic>
        <p:nvPicPr>
          <p:cNvPr id="306179" name="Picture 3" descr="g1002a"/>
          <p:cNvPicPr>
            <a:picLocks noChangeAspect="1" noChangeArrowheads="1"/>
          </p:cNvPicPr>
          <p:nvPr/>
        </p:nvPicPr>
        <p:blipFill>
          <a:blip r:embed="rId4" cstate="print"/>
          <a:srcRect/>
          <a:stretch>
            <a:fillRect/>
          </a:stretch>
        </p:blipFill>
        <p:spPr bwMode="auto">
          <a:xfrm>
            <a:off x="4952990" y="2133634"/>
            <a:ext cx="2895524" cy="1584656"/>
          </a:xfrm>
          <a:prstGeom prst="rect">
            <a:avLst/>
          </a:prstGeom>
          <a:noFill/>
          <a:ln w="9525">
            <a:noFill/>
            <a:miter lim="800000"/>
            <a:headEnd/>
            <a:tailEnd/>
          </a:ln>
        </p:spPr>
      </p:pic>
      <p:sp>
        <p:nvSpPr>
          <p:cNvPr id="14" name="矩形 13"/>
          <p:cNvSpPr/>
          <p:nvPr/>
        </p:nvSpPr>
        <p:spPr>
          <a:xfrm>
            <a:off x="1219288" y="3886188"/>
            <a:ext cx="2492990" cy="369332"/>
          </a:xfrm>
          <a:prstGeom prst="rect">
            <a:avLst/>
          </a:prstGeom>
        </p:spPr>
        <p:txBody>
          <a:bodyPr wrap="none">
            <a:spAutoFit/>
          </a:bodyPr>
          <a:lstStyle/>
          <a:p>
            <a:r>
              <a:rPr lang="en-US" altLang="zh-CN" sz="1800" dirty="0" smtClean="0"/>
              <a:t>CF741</a:t>
            </a:r>
            <a:r>
              <a:rPr lang="zh-CN" altLang="zh-CN" sz="1800" dirty="0" smtClean="0"/>
              <a:t>外形及引脚分布</a:t>
            </a:r>
            <a:endParaRPr lang="zh-CN" altLang="en-US" sz="1800" dirty="0"/>
          </a:p>
        </p:txBody>
      </p:sp>
      <p:sp>
        <p:nvSpPr>
          <p:cNvPr id="15" name="矩形 14"/>
          <p:cNvSpPr/>
          <p:nvPr/>
        </p:nvSpPr>
        <p:spPr>
          <a:xfrm>
            <a:off x="5105386" y="3809990"/>
            <a:ext cx="2262158" cy="369332"/>
          </a:xfrm>
          <a:prstGeom prst="rect">
            <a:avLst/>
          </a:prstGeom>
        </p:spPr>
        <p:txBody>
          <a:bodyPr wrap="none">
            <a:spAutoFit/>
          </a:bodyPr>
          <a:lstStyle/>
          <a:p>
            <a:r>
              <a:rPr lang="zh-CN" altLang="zh-CN" sz="1800" dirty="0" smtClean="0"/>
              <a:t>运算放大器图形符号</a:t>
            </a:r>
            <a:endParaRPr lang="zh-CN" altLang="en-US" sz="1800" dirty="0"/>
          </a:p>
        </p:txBody>
      </p:sp>
      <p:sp>
        <p:nvSpPr>
          <p:cNvPr id="17" name="矩形 16"/>
          <p:cNvSpPr/>
          <p:nvPr/>
        </p:nvSpPr>
        <p:spPr>
          <a:xfrm>
            <a:off x="1219288" y="4343376"/>
            <a:ext cx="6400632" cy="1631216"/>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l"/>
            <a:r>
              <a:rPr lang="zh-CN" altLang="zh-CN" sz="2000" dirty="0" smtClean="0"/>
              <a:t>实际的运算放大器有</a:t>
            </a:r>
            <a:r>
              <a:rPr lang="en-US" altLang="zh-CN" sz="2000" dirty="0" smtClean="0"/>
              <a:t>8</a:t>
            </a:r>
            <a:r>
              <a:rPr lang="zh-CN" altLang="zh-CN" sz="2000" dirty="0" smtClean="0"/>
              <a:t>个外接端子（</a:t>
            </a:r>
            <a:r>
              <a:rPr lang="zh-CN" altLang="en-US" sz="2000" dirty="0" smtClean="0"/>
              <a:t>左</a:t>
            </a:r>
            <a:r>
              <a:rPr lang="zh-CN" altLang="zh-CN" sz="2000" dirty="0" smtClean="0"/>
              <a:t>图）：分别是</a:t>
            </a:r>
            <a:r>
              <a:rPr lang="en-US" altLang="zh-CN" sz="2000" dirty="0" smtClean="0"/>
              <a:t>+</a:t>
            </a:r>
            <a:r>
              <a:rPr lang="zh-CN" altLang="zh-CN" sz="2000" dirty="0" smtClean="0"/>
              <a:t>、－电源（</a:t>
            </a:r>
            <a:r>
              <a:rPr lang="en-US" altLang="zh-CN" sz="2000" dirty="0" smtClean="0"/>
              <a:t>+</a:t>
            </a:r>
            <a:r>
              <a:rPr lang="en-US" altLang="zh-CN" sz="2000" i="1" dirty="0" smtClean="0"/>
              <a:t>V</a:t>
            </a:r>
            <a:r>
              <a:rPr lang="en-US" altLang="zh-CN" sz="2000" baseline="-25000" dirty="0" smtClean="0"/>
              <a:t>CC</a:t>
            </a:r>
            <a:r>
              <a:rPr lang="zh-CN" altLang="zh-CN" sz="2000" dirty="0" smtClean="0"/>
              <a:t>、－</a:t>
            </a:r>
            <a:r>
              <a:rPr lang="en-US" altLang="zh-CN" sz="2000" i="1" dirty="0" smtClean="0"/>
              <a:t>V</a:t>
            </a:r>
            <a:r>
              <a:rPr lang="en-US" altLang="zh-CN" sz="2000" baseline="-25000" dirty="0" smtClean="0"/>
              <a:t>CC</a:t>
            </a:r>
            <a:r>
              <a:rPr lang="zh-CN" altLang="zh-CN" sz="2000" dirty="0" smtClean="0"/>
              <a:t>）、地（</a:t>
            </a:r>
            <a:r>
              <a:rPr lang="en-US" altLang="zh-CN" sz="2000" dirty="0" smtClean="0"/>
              <a:t>NC</a:t>
            </a:r>
            <a:r>
              <a:rPr lang="zh-CN" altLang="zh-CN" sz="2000" dirty="0" smtClean="0"/>
              <a:t>）、两个输入端（</a:t>
            </a:r>
            <a:r>
              <a:rPr lang="en-US" altLang="zh-CN" sz="2000" dirty="0" smtClean="0"/>
              <a:t>IN</a:t>
            </a:r>
            <a:r>
              <a:rPr lang="zh-CN" altLang="zh-CN" sz="2000" baseline="-25000" dirty="0" smtClean="0"/>
              <a:t>－</a:t>
            </a:r>
            <a:r>
              <a:rPr lang="zh-CN" altLang="zh-CN" sz="2000" dirty="0" smtClean="0"/>
              <a:t>、</a:t>
            </a:r>
            <a:r>
              <a:rPr lang="en-US" altLang="zh-CN" sz="2000" dirty="0" smtClean="0"/>
              <a:t>IN</a:t>
            </a:r>
            <a:r>
              <a:rPr lang="en-US" altLang="zh-CN" sz="2000" baseline="-25000" dirty="0" smtClean="0"/>
              <a:t>+</a:t>
            </a:r>
            <a:r>
              <a:rPr lang="zh-CN" altLang="zh-CN" sz="2000" dirty="0" smtClean="0"/>
              <a:t>）、一个输出端（</a:t>
            </a:r>
            <a:r>
              <a:rPr lang="en-US" altLang="zh-CN" sz="2000" i="1" dirty="0" err="1" smtClean="0"/>
              <a:t>U</a:t>
            </a:r>
            <a:r>
              <a:rPr lang="en-US" altLang="zh-CN" sz="2000" baseline="-25000" dirty="0" err="1" smtClean="0"/>
              <a:t>o</a:t>
            </a:r>
            <a:r>
              <a:rPr lang="zh-CN" altLang="zh-CN" sz="2000" dirty="0" smtClean="0"/>
              <a:t>），还有两个调零端（</a:t>
            </a:r>
            <a:r>
              <a:rPr lang="en-US" altLang="zh-CN" sz="2000" dirty="0" smtClean="0"/>
              <a:t>OA1</a:t>
            </a:r>
            <a:r>
              <a:rPr lang="zh-CN" altLang="zh-CN" sz="2000" dirty="0" smtClean="0"/>
              <a:t>、</a:t>
            </a:r>
            <a:r>
              <a:rPr lang="en-US" altLang="zh-CN" sz="2000" dirty="0" smtClean="0"/>
              <a:t>OA2</a:t>
            </a:r>
            <a:r>
              <a:rPr lang="zh-CN" altLang="zh-CN" sz="2000" dirty="0" smtClean="0"/>
              <a:t>）。在理论分析时，因为只分析它的输入输出情况，所以在图形符号中只给出输入输出</a:t>
            </a:r>
            <a:r>
              <a:rPr lang="en-US" altLang="zh-CN" sz="2000" dirty="0" smtClean="0"/>
              <a:t>3</a:t>
            </a:r>
            <a:r>
              <a:rPr lang="zh-CN" altLang="zh-CN" sz="2000" dirty="0" smtClean="0"/>
              <a:t>个端子</a:t>
            </a:r>
            <a:r>
              <a:rPr lang="zh-CN" altLang="en-US" sz="2000" dirty="0" smtClean="0"/>
              <a:t>（右图）</a:t>
            </a:r>
            <a:endParaRPr lang="zh-CN" alt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9.1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集成运算放大器介绍</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9.1.2 </a:t>
            </a:r>
            <a:r>
              <a:rPr lang="zh-CN" altLang="zh-CN" sz="3200" dirty="0" smtClean="0">
                <a:latin typeface="微软雅黑" pitchFamily="34" charset="-122"/>
                <a:ea typeface="微软雅黑" pitchFamily="34" charset="-122"/>
                <a:cs typeface="+mn-cs"/>
              </a:rPr>
              <a:t>运算放大器的分类及主要参数</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sz="half" idx="1"/>
          </p:nvPr>
        </p:nvSpPr>
        <p:spPr/>
        <p:txBody>
          <a:bodyPr/>
          <a:lstStyle/>
          <a:p>
            <a:r>
              <a:rPr lang="en-US" altLang="zh-CN" sz="2000" dirty="0" smtClean="0"/>
              <a:t>1</a:t>
            </a:r>
            <a:r>
              <a:rPr lang="zh-CN" altLang="zh-CN" sz="2000" dirty="0" smtClean="0"/>
              <a:t>．运算放大器的分类</a:t>
            </a:r>
            <a:endParaRPr lang="zh-CN" altLang="en-US" sz="2000" dirty="0"/>
          </a:p>
        </p:txBody>
      </p:sp>
      <p:graphicFrame>
        <p:nvGraphicFramePr>
          <p:cNvPr id="14" name="内容占位符 13"/>
          <p:cNvGraphicFramePr>
            <a:graphicFrameLocks noGrp="1"/>
          </p:cNvGraphicFramePr>
          <p:nvPr>
            <p:ph sz="half" idx="2"/>
          </p:nvPr>
        </p:nvGraphicFramePr>
        <p:xfrm>
          <a:off x="838298" y="2743218"/>
          <a:ext cx="3581400" cy="387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矩形 14"/>
          <p:cNvSpPr/>
          <p:nvPr/>
        </p:nvSpPr>
        <p:spPr>
          <a:xfrm>
            <a:off x="5097149" y="2743218"/>
            <a:ext cx="3148619" cy="400110"/>
          </a:xfrm>
          <a:prstGeom prst="rect">
            <a:avLst/>
          </a:prstGeom>
        </p:spPr>
        <p:txBody>
          <a:bodyPr wrap="none">
            <a:spAutoFit/>
          </a:bodyPr>
          <a:lstStyle/>
          <a:p>
            <a:r>
              <a:rPr lang="en-US" altLang="zh-CN" sz="2000" dirty="0" smtClean="0"/>
              <a:t>2</a:t>
            </a:r>
            <a:r>
              <a:rPr lang="zh-CN" altLang="zh-CN" sz="2000" dirty="0" smtClean="0"/>
              <a:t>．运算放大器的主要参数</a:t>
            </a:r>
            <a:endParaRPr lang="zh-CN" altLang="zh-CN" sz="2000" dirty="0"/>
          </a:p>
        </p:txBody>
      </p:sp>
      <p:graphicFrame>
        <p:nvGraphicFramePr>
          <p:cNvPr id="17" name="内容占位符 13"/>
          <p:cNvGraphicFramePr>
            <a:graphicFrameLocks/>
          </p:cNvGraphicFramePr>
          <p:nvPr/>
        </p:nvGraphicFramePr>
        <p:xfrm>
          <a:off x="4952990" y="2895614"/>
          <a:ext cx="3581400" cy="35655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9.1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集成运算放大器介绍</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9.1.3 </a:t>
            </a:r>
            <a:r>
              <a:rPr lang="zh-CN" altLang="zh-CN" sz="3200" dirty="0" smtClean="0">
                <a:latin typeface="微软雅黑" pitchFamily="34" charset="-122"/>
                <a:ea typeface="微软雅黑" pitchFamily="34" charset="-122"/>
                <a:cs typeface="+mn-cs"/>
              </a:rPr>
              <a:t>运算放大器的三种输入方式</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sz="half" idx="1"/>
          </p:nvPr>
        </p:nvSpPr>
        <p:spPr/>
        <p:txBody>
          <a:bodyPr/>
          <a:lstStyle/>
          <a:p>
            <a:r>
              <a:rPr lang="en-US" altLang="zh-CN" dirty="0" smtClean="0"/>
              <a:t>1.</a:t>
            </a:r>
            <a:r>
              <a:rPr lang="zh-CN" altLang="zh-CN" dirty="0" smtClean="0"/>
              <a:t>三种输入方式</a:t>
            </a:r>
          </a:p>
          <a:p>
            <a:endParaRPr lang="zh-CN" altLang="en-US" dirty="0"/>
          </a:p>
        </p:txBody>
      </p:sp>
      <p:pic>
        <p:nvPicPr>
          <p:cNvPr id="307202" name="Picture 2" descr="g1005a"/>
          <p:cNvPicPr>
            <a:picLocks noChangeAspect="1" noChangeArrowheads="1"/>
          </p:cNvPicPr>
          <p:nvPr/>
        </p:nvPicPr>
        <p:blipFill>
          <a:blip r:embed="rId3" cstate="print"/>
          <a:srcRect/>
          <a:stretch>
            <a:fillRect/>
          </a:stretch>
        </p:blipFill>
        <p:spPr bwMode="auto">
          <a:xfrm>
            <a:off x="1066892" y="3505198"/>
            <a:ext cx="1904950" cy="1767318"/>
          </a:xfrm>
          <a:prstGeom prst="rect">
            <a:avLst/>
          </a:prstGeom>
          <a:noFill/>
          <a:ln w="9525">
            <a:noFill/>
            <a:miter lim="800000"/>
            <a:headEnd/>
            <a:tailEnd/>
          </a:ln>
        </p:spPr>
      </p:pic>
      <p:pic>
        <p:nvPicPr>
          <p:cNvPr id="307203" name="Picture 3" descr="g1005b"/>
          <p:cNvPicPr>
            <a:picLocks noChangeAspect="1" noChangeArrowheads="1"/>
          </p:cNvPicPr>
          <p:nvPr/>
        </p:nvPicPr>
        <p:blipFill>
          <a:blip r:embed="rId4" cstate="print"/>
          <a:srcRect/>
          <a:stretch>
            <a:fillRect/>
          </a:stretch>
        </p:blipFill>
        <p:spPr bwMode="auto">
          <a:xfrm>
            <a:off x="3505228" y="3505198"/>
            <a:ext cx="1873526" cy="1752554"/>
          </a:xfrm>
          <a:prstGeom prst="rect">
            <a:avLst/>
          </a:prstGeom>
          <a:noFill/>
          <a:ln w="9525">
            <a:noFill/>
            <a:miter lim="800000"/>
            <a:headEnd/>
            <a:tailEnd/>
          </a:ln>
        </p:spPr>
      </p:pic>
      <p:pic>
        <p:nvPicPr>
          <p:cNvPr id="307204" name="Picture 4" descr="g1005"/>
          <p:cNvPicPr>
            <a:picLocks noGrp="1" noChangeAspect="1" noChangeArrowheads="1"/>
          </p:cNvPicPr>
          <p:nvPr>
            <p:ph sz="half" idx="2"/>
          </p:nvPr>
        </p:nvPicPr>
        <p:blipFill>
          <a:blip r:embed="rId5" cstate="print"/>
          <a:srcRect/>
          <a:stretch>
            <a:fillRect/>
          </a:stretch>
        </p:blipFill>
        <p:spPr bwMode="auto">
          <a:xfrm>
            <a:off x="5867366" y="3505198"/>
            <a:ext cx="1755529" cy="1752554"/>
          </a:xfrm>
          <a:prstGeom prst="rect">
            <a:avLst/>
          </a:prstGeom>
          <a:noFill/>
          <a:ln w="9525">
            <a:noFill/>
            <a:miter lim="800000"/>
            <a:headEnd/>
            <a:tailEnd/>
          </a:ln>
        </p:spPr>
      </p:pic>
      <p:graphicFrame>
        <p:nvGraphicFramePr>
          <p:cNvPr id="13" name="图示 12"/>
          <p:cNvGraphicFramePr/>
          <p:nvPr/>
        </p:nvGraphicFramePr>
        <p:xfrm>
          <a:off x="1143090" y="5054594"/>
          <a:ext cx="6629306" cy="180340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9.1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集成运算放大器介绍</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9.1.4  </a:t>
            </a:r>
            <a:r>
              <a:rPr lang="zh-CN" altLang="zh-CN" sz="3200" dirty="0" smtClean="0">
                <a:latin typeface="微软雅黑" pitchFamily="34" charset="-122"/>
                <a:ea typeface="微软雅黑" pitchFamily="34" charset="-122"/>
                <a:cs typeface="+mn-cs"/>
              </a:rPr>
              <a:t>运算放大器的理想化模型</a:t>
            </a:r>
            <a:endParaRPr lang="zh-CN" altLang="en-US" sz="3200" dirty="0">
              <a:latin typeface="微软雅黑" pitchFamily="34" charset="-122"/>
              <a:ea typeface="微软雅黑" pitchFamily="34" charset="-122"/>
              <a:cs typeface="+mn-cs"/>
            </a:endParaRPr>
          </a:p>
        </p:txBody>
      </p:sp>
      <p:sp>
        <p:nvSpPr>
          <p:cNvPr id="12" name="内容占位符 11"/>
          <p:cNvSpPr>
            <a:spLocks noGrp="1"/>
          </p:cNvSpPr>
          <p:nvPr>
            <p:ph sz="half" idx="1"/>
          </p:nvPr>
        </p:nvSpPr>
        <p:spPr/>
        <p:txBody>
          <a:bodyPr/>
          <a:lstStyle/>
          <a:p>
            <a:r>
              <a:rPr lang="zh-CN" altLang="zh-CN" sz="2400" b="1" dirty="0" smtClean="0">
                <a:solidFill>
                  <a:schemeClr val="accent2"/>
                </a:solidFill>
                <a:latin typeface="华文彩云" pitchFamily="2" charset="-122"/>
                <a:ea typeface="华文彩云" pitchFamily="2" charset="-122"/>
              </a:rPr>
              <a:t>“两高一低”</a:t>
            </a:r>
            <a:endParaRPr lang="en-US" altLang="zh-CN" sz="2400" b="1" dirty="0" smtClean="0">
              <a:solidFill>
                <a:schemeClr val="accent2"/>
              </a:solidFill>
              <a:latin typeface="华文彩云" pitchFamily="2" charset="-122"/>
              <a:ea typeface="华文彩云" pitchFamily="2" charset="-122"/>
            </a:endParaRPr>
          </a:p>
          <a:p>
            <a:r>
              <a:rPr lang="zh-CN" altLang="zh-CN" sz="2000" dirty="0" smtClean="0"/>
              <a:t>开环电压放大倍数很大，可理想化为</a:t>
            </a:r>
            <a:r>
              <a:rPr lang="en-US" altLang="zh-CN" sz="2000" i="1" dirty="0" err="1" smtClean="0"/>
              <a:t>A</a:t>
            </a:r>
            <a:r>
              <a:rPr lang="en-US" altLang="zh-CN" sz="2000" baseline="-25000" dirty="0" err="1" smtClean="0"/>
              <a:t>o</a:t>
            </a:r>
            <a:r>
              <a:rPr lang="zh-CN" altLang="zh-CN" sz="2000" dirty="0" smtClean="0"/>
              <a:t>→</a:t>
            </a:r>
            <a:r>
              <a:rPr lang="zh-CN" altLang="zh-CN" sz="2000" baseline="30000" dirty="0" smtClean="0"/>
              <a:t> </a:t>
            </a:r>
            <a:r>
              <a:rPr lang="zh-CN" altLang="zh-CN" sz="2000" dirty="0" smtClean="0"/>
              <a:t>∞；</a:t>
            </a:r>
          </a:p>
          <a:p>
            <a:r>
              <a:rPr lang="zh-CN" altLang="zh-CN" sz="2000" dirty="0" smtClean="0"/>
              <a:t>开环输入电阻很高，可理想化为</a:t>
            </a:r>
            <a:r>
              <a:rPr lang="en-US" altLang="zh-CN" sz="2000" i="1" dirty="0" err="1" smtClean="0"/>
              <a:t>R</a:t>
            </a:r>
            <a:r>
              <a:rPr lang="en-US" altLang="zh-CN" sz="2000" baseline="-25000" dirty="0" err="1" smtClean="0"/>
              <a:t>i</a:t>
            </a:r>
            <a:r>
              <a:rPr lang="en-US" altLang="zh-CN" sz="2000" baseline="-25000" dirty="0" smtClean="0"/>
              <a:t> </a:t>
            </a:r>
            <a:r>
              <a:rPr lang="zh-CN" altLang="zh-CN" sz="2000" dirty="0" smtClean="0"/>
              <a:t>→</a:t>
            </a:r>
            <a:r>
              <a:rPr lang="zh-CN" altLang="zh-CN" sz="2000" baseline="-25000" dirty="0" smtClean="0"/>
              <a:t> </a:t>
            </a:r>
            <a:r>
              <a:rPr lang="zh-CN" altLang="zh-CN" sz="2000" dirty="0" smtClean="0"/>
              <a:t>∞；</a:t>
            </a:r>
          </a:p>
          <a:p>
            <a:r>
              <a:rPr lang="zh-CN" altLang="zh-CN" sz="2000" dirty="0" smtClean="0"/>
              <a:t>开环输出电阻很低，可理想化为</a:t>
            </a:r>
            <a:r>
              <a:rPr lang="en-US" altLang="zh-CN" sz="2000" i="1" dirty="0" smtClean="0"/>
              <a:t>R</a:t>
            </a:r>
            <a:r>
              <a:rPr lang="en-US" altLang="zh-CN" sz="2000" baseline="-25000" dirty="0" smtClean="0"/>
              <a:t>o </a:t>
            </a:r>
            <a:r>
              <a:rPr lang="zh-CN" altLang="zh-CN" sz="2000" dirty="0" smtClean="0"/>
              <a:t>→</a:t>
            </a:r>
            <a:r>
              <a:rPr lang="en-US" altLang="zh-CN" sz="2000" dirty="0" smtClean="0"/>
              <a:t>0</a:t>
            </a:r>
            <a:r>
              <a:rPr lang="zh-CN" altLang="zh-CN" sz="2000" dirty="0" smtClean="0"/>
              <a:t>。</a:t>
            </a:r>
            <a:endParaRPr lang="zh-CN" altLang="en-US" sz="2000" dirty="0"/>
          </a:p>
        </p:txBody>
      </p:sp>
      <p:sp>
        <p:nvSpPr>
          <p:cNvPr id="14" name="内容占位符 13"/>
          <p:cNvSpPr>
            <a:spLocks noGrp="1"/>
          </p:cNvSpPr>
          <p:nvPr>
            <p:ph sz="half" idx="2"/>
          </p:nvPr>
        </p:nvSpPr>
        <p:spPr/>
        <p:txBody>
          <a:bodyPr/>
          <a:lstStyle/>
          <a:p>
            <a:r>
              <a:rPr lang="zh-CN" altLang="zh-CN" sz="2400" b="1" dirty="0" smtClean="0">
                <a:solidFill>
                  <a:schemeClr val="accent2"/>
                </a:solidFill>
                <a:latin typeface="华文彩云" pitchFamily="2" charset="-122"/>
                <a:ea typeface="华文彩云" pitchFamily="2" charset="-122"/>
              </a:rPr>
              <a:t>两个重要推论</a:t>
            </a:r>
            <a:endParaRPr lang="en-US" altLang="zh-CN" sz="2400" b="1" dirty="0" smtClean="0">
              <a:solidFill>
                <a:schemeClr val="accent2"/>
              </a:solidFill>
              <a:latin typeface="华文彩云" pitchFamily="2" charset="-122"/>
              <a:ea typeface="华文彩云" pitchFamily="2" charset="-122"/>
            </a:endParaRPr>
          </a:p>
          <a:p>
            <a:r>
              <a:rPr lang="zh-CN" altLang="zh-CN" sz="2000" dirty="0" smtClean="0"/>
              <a:t>两输入端输入电流为零，与断路相似，故称为</a:t>
            </a:r>
            <a:r>
              <a:rPr lang="zh-CN" altLang="zh-CN" sz="2000" b="1" dirty="0" smtClean="0">
                <a:solidFill>
                  <a:schemeClr val="accent2"/>
                </a:solidFill>
                <a:latin typeface="华文彩云" pitchFamily="2" charset="-122"/>
                <a:ea typeface="华文彩云" pitchFamily="2" charset="-122"/>
              </a:rPr>
              <a:t>虚断</a:t>
            </a:r>
            <a:r>
              <a:rPr lang="zh-CN" altLang="zh-CN" sz="2000" dirty="0" smtClean="0"/>
              <a:t>。</a:t>
            </a:r>
            <a:endParaRPr lang="en-US" altLang="zh-CN" sz="2000" dirty="0" smtClean="0"/>
          </a:p>
          <a:p>
            <a:r>
              <a:rPr lang="zh-CN" altLang="zh-CN" sz="2000" dirty="0" smtClean="0"/>
              <a:t>两输入端之间近似于短路，故称为</a:t>
            </a:r>
            <a:r>
              <a:rPr lang="zh-CN" altLang="zh-CN" sz="2000" b="1" dirty="0" smtClean="0">
                <a:solidFill>
                  <a:schemeClr val="accent2"/>
                </a:solidFill>
                <a:latin typeface="华文彩云" pitchFamily="2" charset="-122"/>
                <a:ea typeface="华文彩云" pitchFamily="2" charset="-122"/>
              </a:rPr>
              <a:t>虚短。</a:t>
            </a:r>
            <a:endParaRPr lang="zh-CN" altLang="en-US" sz="2000" b="1" dirty="0" smtClean="0">
              <a:solidFill>
                <a:schemeClr val="accent2"/>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514624"/>
            <a:ext cx="4876672" cy="259073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 </a:t>
            </a:r>
            <a:r>
              <a:rPr lang="zh-CN" altLang="zh-CN" sz="1600" dirty="0" smtClean="0"/>
              <a:t>运算放大器就是放大倍数很高的直接耦合放大器。因为输入端应用的是差分放大电路，所以有三种输入方式。</a:t>
            </a:r>
          </a:p>
          <a:p>
            <a:r>
              <a:rPr lang="en-US" altLang="zh-CN" sz="1600" dirty="0" smtClean="0"/>
              <a:t>2. </a:t>
            </a:r>
            <a:r>
              <a:rPr lang="zh-CN" altLang="zh-CN" sz="1600" dirty="0" smtClean="0"/>
              <a:t>因为开环放大倍数很高（</a:t>
            </a:r>
            <a:r>
              <a:rPr lang="en-US" altLang="zh-CN" sz="1600" i="1" dirty="0" err="1" smtClean="0"/>
              <a:t>A</a:t>
            </a:r>
            <a:r>
              <a:rPr lang="en-US" altLang="zh-CN" sz="1600" baseline="-25000" dirty="0" err="1" smtClean="0"/>
              <a:t>o</a:t>
            </a:r>
            <a:r>
              <a:rPr lang="en-US" altLang="zh-CN" sz="1600" dirty="0" smtClean="0"/>
              <a:t>=10</a:t>
            </a:r>
            <a:r>
              <a:rPr lang="en-US" altLang="zh-CN" sz="1600" baseline="30000" dirty="0" smtClean="0"/>
              <a:t>3</a:t>
            </a:r>
            <a:r>
              <a:rPr lang="zh-CN" altLang="zh-CN" sz="1600" dirty="0" smtClean="0"/>
              <a:t>～</a:t>
            </a:r>
            <a:r>
              <a:rPr lang="en-US" altLang="zh-CN" sz="1600" dirty="0" smtClean="0"/>
              <a:t>10</a:t>
            </a:r>
            <a:r>
              <a:rPr lang="en-US" altLang="zh-CN" sz="1600" baseline="30000" dirty="0" smtClean="0"/>
              <a:t>7</a:t>
            </a:r>
            <a:r>
              <a:rPr lang="zh-CN" altLang="zh-CN" sz="1600" dirty="0" smtClean="0"/>
              <a:t>），在应用中闭环放大倍数较低，一般</a:t>
            </a:r>
            <a:r>
              <a:rPr lang="en-US" altLang="zh-CN" sz="1600" dirty="0" smtClean="0"/>
              <a:t>100</a:t>
            </a:r>
            <a:r>
              <a:rPr lang="zh-CN" altLang="zh-CN" sz="1600" dirty="0" smtClean="0"/>
              <a:t>倍以下，所以就将开环放大倍数理想化为“无穷大”。因为放大倍数理想化为“无穷大”，就得出了一系列推论：输入电流为</a:t>
            </a:r>
            <a:r>
              <a:rPr lang="en-US" altLang="zh-CN" sz="1600" dirty="0" smtClean="0"/>
              <a:t>0</a:t>
            </a:r>
            <a:r>
              <a:rPr lang="zh-CN" altLang="zh-CN" sz="1600" dirty="0" smtClean="0"/>
              <a:t>，输入电阻为∞等。这些推论在电路分析中是非常有用。</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9.2  </a:t>
            </a:r>
            <a:r>
              <a:rPr lang="zh-CN" altLang="zh-CN" dirty="0" smtClean="0">
                <a:solidFill>
                  <a:schemeClr val="bg1"/>
                </a:solidFill>
                <a:latin typeface="微软雅黑" pitchFamily="34" charset="-122"/>
                <a:ea typeface="微软雅黑" pitchFamily="34" charset="-122"/>
              </a:rPr>
              <a:t>运算放大器的基本放大电路</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4104</TotalTime>
  <Pages>0</Pages>
  <Words>1979</Words>
  <Characters>0</Characters>
  <Application>Microsoft Office PowerPoint</Application>
  <DocSecurity>0</DocSecurity>
  <PresentationFormat>全屏显示(4:3)</PresentationFormat>
  <Lines>0</Lines>
  <Paragraphs>241</Paragraphs>
  <Slides>33</Slides>
  <Notes>32</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33</vt:i4>
      </vt:variant>
    </vt:vector>
  </HeadingPairs>
  <TitlesOfParts>
    <vt:vector size="37" baseType="lpstr">
      <vt:lpstr>powerpoint-template-24</vt:lpstr>
      <vt:lpstr>1_powerpoint-template-24</vt:lpstr>
      <vt:lpstr>公式</vt:lpstr>
      <vt:lpstr>位图图像</vt:lpstr>
      <vt:lpstr>第九章　运算放大器及其应用</vt:lpstr>
      <vt:lpstr>学前提示</vt:lpstr>
      <vt:lpstr>9.1.1 运算放大器的基本结构</vt:lpstr>
      <vt:lpstr>幻灯片 4</vt:lpstr>
      <vt:lpstr>9.1.2 运算放大器的分类及主要参数</vt:lpstr>
      <vt:lpstr>9.1.3 运算放大器的三种输入方式</vt:lpstr>
      <vt:lpstr>9.1.4  运算放大器的理想化模型</vt:lpstr>
      <vt:lpstr>幻灯片 8</vt:lpstr>
      <vt:lpstr>幻灯片 9</vt:lpstr>
      <vt:lpstr>9.2.1 反相输入放大电路</vt:lpstr>
      <vt:lpstr>9.2.2 同相输入放大器</vt:lpstr>
      <vt:lpstr>9.2.3 双端输入放大电路</vt:lpstr>
      <vt:lpstr>幻灯片 13</vt:lpstr>
      <vt:lpstr>幻灯片 14</vt:lpstr>
      <vt:lpstr>9.3.1 负反馈的基本概念</vt:lpstr>
      <vt:lpstr>引入负反馈的目的就是为了改善放大器的工作特性。</vt:lpstr>
      <vt:lpstr>幻灯片 17</vt:lpstr>
      <vt:lpstr>9.3.2 负反馈对放大器性能指标的影响</vt:lpstr>
      <vt:lpstr>9.3.3 反馈极性的判断和4种常用反馈电路</vt:lpstr>
      <vt:lpstr>幻灯片 20</vt:lpstr>
      <vt:lpstr>幻灯片 21</vt:lpstr>
      <vt:lpstr>9.4.1正弦波振荡器的基本知识</vt:lpstr>
      <vt:lpstr>幻灯片 23</vt:lpstr>
      <vt:lpstr>9.4.2  RC正弦波振荡器</vt:lpstr>
      <vt:lpstr>9.5.1模拟数学运算</vt:lpstr>
      <vt:lpstr>9.5.2 非线性应用（电压比较器）</vt:lpstr>
      <vt:lpstr>9.5.3 直流电压表</vt:lpstr>
      <vt:lpstr>9.5.4 温度测量放大器</vt:lpstr>
      <vt:lpstr>3.差模放大倍数</vt:lpstr>
      <vt:lpstr>4.共模放大倍数</vt:lpstr>
      <vt:lpstr>幻灯片 31</vt:lpstr>
      <vt:lpstr>9.5.5   PI控制器</vt:lpstr>
      <vt:lpstr>幻灯片 33</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869</cp:revision>
  <cp:lastPrinted>1899-12-30T00:00:00Z</cp:lastPrinted>
  <dcterms:created xsi:type="dcterms:W3CDTF">2007-01-28T20:13:27Z</dcterms:created>
  <dcterms:modified xsi:type="dcterms:W3CDTF">2012-04-18T01:28:30Z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