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theme/themeOverride5.xml" ContentType="application/vnd.openxmlformats-officedocument.themeOverr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colors8.xml" ContentType="application/vnd.openxmlformats-officedocument.drawingml.diagramColors+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diagrams/layout6.xml" ContentType="application/vnd.openxmlformats-officedocument.drawingml.diagramLayout+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notesSlides/notesSlide22.xml" ContentType="application/vnd.openxmlformats-officedocument.presentationml.notesSlide+xml"/>
  <Override PartName="/ppt/diagrams/data7.xml" ContentType="application/vnd.openxmlformats-officedocument.drawingml.diagramData+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20.xml" ContentType="application/vnd.openxmlformats-officedocument.presentationml.notesSlide+xml"/>
  <Override PartName="/ppt/diagrams/colors7.xml" ContentType="application/vnd.openxmlformats-officedocument.drawingml.diagramColors+xml"/>
  <Override PartName="/ppt/notesSlides/notesSlide31.xml" ContentType="application/vnd.openxmlformats-officedocument.presentationml.notesSlide+xml"/>
  <Override PartName="/ppt/diagrams/drawing8.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theme/themeOverride4.xml" ContentType="application/vnd.openxmlformats-officedocument.themeOverride+xml"/>
  <Override PartName="/ppt/diagrams/layout8.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40"/>
  </p:notesMasterIdLst>
  <p:sldIdLst>
    <p:sldId id="256" r:id="rId3"/>
    <p:sldId id="430" r:id="rId4"/>
    <p:sldId id="453" r:id="rId5"/>
    <p:sldId id="621" r:id="rId6"/>
    <p:sldId id="622" r:id="rId7"/>
    <p:sldId id="623" r:id="rId8"/>
    <p:sldId id="620" r:id="rId9"/>
    <p:sldId id="624" r:id="rId10"/>
    <p:sldId id="625" r:id="rId11"/>
    <p:sldId id="626" r:id="rId12"/>
    <p:sldId id="627" r:id="rId13"/>
    <p:sldId id="628" r:id="rId14"/>
    <p:sldId id="629" r:id="rId15"/>
    <p:sldId id="630" r:id="rId16"/>
    <p:sldId id="631" r:id="rId17"/>
    <p:sldId id="632" r:id="rId18"/>
    <p:sldId id="633" r:id="rId19"/>
    <p:sldId id="634" r:id="rId20"/>
    <p:sldId id="635" r:id="rId21"/>
    <p:sldId id="636" r:id="rId22"/>
    <p:sldId id="637" r:id="rId23"/>
    <p:sldId id="638" r:id="rId24"/>
    <p:sldId id="639" r:id="rId25"/>
    <p:sldId id="640" r:id="rId26"/>
    <p:sldId id="641" r:id="rId27"/>
    <p:sldId id="642" r:id="rId28"/>
    <p:sldId id="643" r:id="rId29"/>
    <p:sldId id="644" r:id="rId30"/>
    <p:sldId id="645" r:id="rId31"/>
    <p:sldId id="646" r:id="rId32"/>
    <p:sldId id="647" r:id="rId33"/>
    <p:sldId id="648" r:id="rId34"/>
    <p:sldId id="649" r:id="rId35"/>
    <p:sldId id="650" r:id="rId36"/>
    <p:sldId id="651" r:id="rId37"/>
    <p:sldId id="652" r:id="rId38"/>
    <p:sldId id="653" r:id="rId39"/>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CB6499-F251-4628-B3E4-60DFF695029D}" type="doc">
      <dgm:prSet loTypeId="urn:microsoft.com/office/officeart/2005/8/layout/list1" loCatId="list" qsTypeId="urn:microsoft.com/office/officeart/2005/8/quickstyle/3d1" qsCatId="3D" csTypeId="urn:microsoft.com/office/officeart/2005/8/colors/accent6_1" csCatId="accent6" phldr="1"/>
      <dgm:spPr/>
      <dgm:t>
        <a:bodyPr/>
        <a:lstStyle/>
        <a:p>
          <a:endParaRPr lang="zh-CN" altLang="en-US"/>
        </a:p>
      </dgm:t>
    </dgm:pt>
    <dgm:pt modelId="{1A21A73C-B9B4-4860-95CB-AFAA4025DD57}">
      <dgm:prSet phldrT="[文本]"/>
      <dgm:spPr/>
      <dgm:t>
        <a:bodyPr/>
        <a:lstStyle/>
        <a:p>
          <a:r>
            <a:rPr lang="en-US" b="1" dirty="0" smtClean="0"/>
            <a:t>1. </a:t>
          </a:r>
          <a:r>
            <a:rPr lang="zh-CN" b="1" dirty="0" smtClean="0"/>
            <a:t>触发器的触发方式</a:t>
          </a:r>
          <a:endParaRPr lang="zh-CN" altLang="en-US" dirty="0"/>
        </a:p>
      </dgm:t>
    </dgm:pt>
    <dgm:pt modelId="{1C6E8CDA-FED4-48BA-B374-EBEAFDF722C4}" type="parTrans" cxnId="{162D0BD0-7B43-478E-93B6-09EE7D8CAC61}">
      <dgm:prSet/>
      <dgm:spPr/>
      <dgm:t>
        <a:bodyPr/>
        <a:lstStyle/>
        <a:p>
          <a:endParaRPr lang="zh-CN" altLang="en-US"/>
        </a:p>
      </dgm:t>
    </dgm:pt>
    <dgm:pt modelId="{FAC1D9A5-F903-4ED9-A152-8790F58C336F}" type="sibTrans" cxnId="{162D0BD0-7B43-478E-93B6-09EE7D8CAC61}">
      <dgm:prSet/>
      <dgm:spPr/>
      <dgm:t>
        <a:bodyPr/>
        <a:lstStyle/>
        <a:p>
          <a:endParaRPr lang="zh-CN" altLang="en-US"/>
        </a:p>
      </dgm:t>
    </dgm:pt>
    <dgm:pt modelId="{A01979D6-090C-4E20-96BE-B627238F07B3}">
      <dgm:prSet/>
      <dgm:spPr/>
      <dgm:t>
        <a:bodyPr/>
        <a:lstStyle/>
        <a:p>
          <a:r>
            <a:rPr lang="en-US" dirty="0" smtClean="0"/>
            <a:t>(1) </a:t>
          </a:r>
          <a:r>
            <a:rPr lang="zh-CN" dirty="0" smtClean="0"/>
            <a:t>电平触发式</a:t>
          </a:r>
          <a:endParaRPr lang="zh-CN" dirty="0"/>
        </a:p>
      </dgm:t>
    </dgm:pt>
    <dgm:pt modelId="{74C06157-0660-41C4-8DED-A07EBFAA5A16}" type="parTrans" cxnId="{7A4A625E-74ED-4942-ADC0-7AF4778D8EEF}">
      <dgm:prSet/>
      <dgm:spPr/>
      <dgm:t>
        <a:bodyPr/>
        <a:lstStyle/>
        <a:p>
          <a:endParaRPr lang="zh-CN" altLang="en-US"/>
        </a:p>
      </dgm:t>
    </dgm:pt>
    <dgm:pt modelId="{B84D175A-31CB-4641-8A8D-0E565E78D8A0}" type="sibTrans" cxnId="{7A4A625E-74ED-4942-ADC0-7AF4778D8EEF}">
      <dgm:prSet/>
      <dgm:spPr/>
      <dgm:t>
        <a:bodyPr/>
        <a:lstStyle/>
        <a:p>
          <a:endParaRPr lang="zh-CN" altLang="en-US"/>
        </a:p>
      </dgm:t>
    </dgm:pt>
    <dgm:pt modelId="{E6872940-76D5-49D6-8CD9-A02ACB79E31D}">
      <dgm:prSet/>
      <dgm:spPr/>
      <dgm:t>
        <a:bodyPr/>
        <a:lstStyle/>
        <a:p>
          <a:r>
            <a:rPr lang="en-US" dirty="0" smtClean="0"/>
            <a:t>(2) </a:t>
          </a:r>
          <a:r>
            <a:rPr lang="zh-CN" dirty="0" smtClean="0"/>
            <a:t>边沿触发方式</a:t>
          </a:r>
          <a:endParaRPr lang="zh-CN" dirty="0"/>
        </a:p>
      </dgm:t>
    </dgm:pt>
    <dgm:pt modelId="{161E3C08-5186-44EA-9B8D-75D3E6B3E5E7}" type="parTrans" cxnId="{FA80F6D3-A180-4C48-BC26-2EFD59255AA3}">
      <dgm:prSet/>
      <dgm:spPr/>
      <dgm:t>
        <a:bodyPr/>
        <a:lstStyle/>
        <a:p>
          <a:endParaRPr lang="zh-CN" altLang="en-US"/>
        </a:p>
      </dgm:t>
    </dgm:pt>
    <dgm:pt modelId="{BBB03440-5EC8-49CA-A3FA-D54C84E89643}" type="sibTrans" cxnId="{FA80F6D3-A180-4C48-BC26-2EFD59255AA3}">
      <dgm:prSet/>
      <dgm:spPr/>
      <dgm:t>
        <a:bodyPr/>
        <a:lstStyle/>
        <a:p>
          <a:endParaRPr lang="zh-CN" altLang="en-US"/>
        </a:p>
      </dgm:t>
    </dgm:pt>
    <dgm:pt modelId="{660EBD21-99C6-471E-9FC1-97A6CCD8B04C}">
      <dgm:prSet/>
      <dgm:spPr/>
      <dgm:t>
        <a:bodyPr/>
        <a:lstStyle/>
        <a:p>
          <a:r>
            <a:rPr lang="en-US" dirty="0" smtClean="0"/>
            <a:t>(3) </a:t>
          </a:r>
          <a:r>
            <a:rPr lang="zh-CN" dirty="0" smtClean="0"/>
            <a:t>主从触发方式</a:t>
          </a:r>
          <a:endParaRPr lang="zh-CN" dirty="0"/>
        </a:p>
      </dgm:t>
    </dgm:pt>
    <dgm:pt modelId="{41999709-C531-48F6-B53E-9B9D474A4EC4}" type="parTrans" cxnId="{D90BFB64-17EA-4081-A973-F574328709A4}">
      <dgm:prSet/>
      <dgm:spPr/>
      <dgm:t>
        <a:bodyPr/>
        <a:lstStyle/>
        <a:p>
          <a:endParaRPr lang="zh-CN" altLang="en-US"/>
        </a:p>
      </dgm:t>
    </dgm:pt>
    <dgm:pt modelId="{DCAE0E1C-57FE-4233-9361-0F05954E4A2C}" type="sibTrans" cxnId="{D90BFB64-17EA-4081-A973-F574328709A4}">
      <dgm:prSet/>
      <dgm:spPr/>
      <dgm:t>
        <a:bodyPr/>
        <a:lstStyle/>
        <a:p>
          <a:endParaRPr lang="zh-CN" altLang="en-US"/>
        </a:p>
      </dgm:t>
    </dgm:pt>
    <dgm:pt modelId="{A2D4F0A1-4BF4-45F8-8959-FC5F34284AE1}" type="pres">
      <dgm:prSet presAssocID="{48CB6499-F251-4628-B3E4-60DFF695029D}" presName="linear" presStyleCnt="0">
        <dgm:presLayoutVars>
          <dgm:dir/>
          <dgm:animLvl val="lvl"/>
          <dgm:resizeHandles val="exact"/>
        </dgm:presLayoutVars>
      </dgm:prSet>
      <dgm:spPr/>
      <dgm:t>
        <a:bodyPr/>
        <a:lstStyle/>
        <a:p>
          <a:endParaRPr lang="zh-CN" altLang="en-US"/>
        </a:p>
      </dgm:t>
    </dgm:pt>
    <dgm:pt modelId="{A0BE463D-2F16-4F2E-858B-4F9BACEC9AAD}" type="pres">
      <dgm:prSet presAssocID="{1A21A73C-B9B4-4860-95CB-AFAA4025DD57}" presName="parentLin" presStyleCnt="0"/>
      <dgm:spPr/>
    </dgm:pt>
    <dgm:pt modelId="{0662882E-C0B9-42EF-B48B-B6118A00ECC6}" type="pres">
      <dgm:prSet presAssocID="{1A21A73C-B9B4-4860-95CB-AFAA4025DD57}" presName="parentLeftMargin" presStyleLbl="node1" presStyleIdx="0" presStyleCnt="1"/>
      <dgm:spPr/>
      <dgm:t>
        <a:bodyPr/>
        <a:lstStyle/>
        <a:p>
          <a:endParaRPr lang="zh-CN" altLang="en-US"/>
        </a:p>
      </dgm:t>
    </dgm:pt>
    <dgm:pt modelId="{D5D04B22-8376-401F-8A45-8E7B45A34961}" type="pres">
      <dgm:prSet presAssocID="{1A21A73C-B9B4-4860-95CB-AFAA4025DD57}" presName="parentText" presStyleLbl="node1" presStyleIdx="0" presStyleCnt="1">
        <dgm:presLayoutVars>
          <dgm:chMax val="0"/>
          <dgm:bulletEnabled val="1"/>
        </dgm:presLayoutVars>
      </dgm:prSet>
      <dgm:spPr/>
      <dgm:t>
        <a:bodyPr/>
        <a:lstStyle/>
        <a:p>
          <a:endParaRPr lang="zh-CN" altLang="en-US"/>
        </a:p>
      </dgm:t>
    </dgm:pt>
    <dgm:pt modelId="{74523B64-B54F-4268-B377-87F943D4F407}" type="pres">
      <dgm:prSet presAssocID="{1A21A73C-B9B4-4860-95CB-AFAA4025DD57}" presName="negativeSpace" presStyleCnt="0"/>
      <dgm:spPr/>
    </dgm:pt>
    <dgm:pt modelId="{105C04B3-3350-4884-8509-9EE451A510D8}" type="pres">
      <dgm:prSet presAssocID="{1A21A73C-B9B4-4860-95CB-AFAA4025DD57}" presName="childText" presStyleLbl="conFgAcc1" presStyleIdx="0" presStyleCnt="1">
        <dgm:presLayoutVars>
          <dgm:bulletEnabled val="1"/>
        </dgm:presLayoutVars>
      </dgm:prSet>
      <dgm:spPr/>
      <dgm:t>
        <a:bodyPr/>
        <a:lstStyle/>
        <a:p>
          <a:endParaRPr lang="zh-CN" altLang="en-US"/>
        </a:p>
      </dgm:t>
    </dgm:pt>
  </dgm:ptLst>
  <dgm:cxnLst>
    <dgm:cxn modelId="{7A4A625E-74ED-4942-ADC0-7AF4778D8EEF}" srcId="{1A21A73C-B9B4-4860-95CB-AFAA4025DD57}" destId="{A01979D6-090C-4E20-96BE-B627238F07B3}" srcOrd="0" destOrd="0" parTransId="{74C06157-0660-41C4-8DED-A07EBFAA5A16}" sibTransId="{B84D175A-31CB-4641-8A8D-0E565E78D8A0}"/>
    <dgm:cxn modelId="{8A260B29-246D-415C-A4A0-49ED5D2C889E}" type="presOf" srcId="{A01979D6-090C-4E20-96BE-B627238F07B3}" destId="{105C04B3-3350-4884-8509-9EE451A510D8}" srcOrd="0" destOrd="0" presId="urn:microsoft.com/office/officeart/2005/8/layout/list1"/>
    <dgm:cxn modelId="{D90BFB64-17EA-4081-A973-F574328709A4}" srcId="{1A21A73C-B9B4-4860-95CB-AFAA4025DD57}" destId="{660EBD21-99C6-471E-9FC1-97A6CCD8B04C}" srcOrd="2" destOrd="0" parTransId="{41999709-C531-48F6-B53E-9B9D474A4EC4}" sibTransId="{DCAE0E1C-57FE-4233-9361-0F05954E4A2C}"/>
    <dgm:cxn modelId="{9129B7D0-B9F1-4B8F-9AFD-56333FC23684}" type="presOf" srcId="{1A21A73C-B9B4-4860-95CB-AFAA4025DD57}" destId="{D5D04B22-8376-401F-8A45-8E7B45A34961}" srcOrd="1" destOrd="0" presId="urn:microsoft.com/office/officeart/2005/8/layout/list1"/>
    <dgm:cxn modelId="{6FE28223-DCFC-4030-A114-4DB5C7240023}" type="presOf" srcId="{1A21A73C-B9B4-4860-95CB-AFAA4025DD57}" destId="{0662882E-C0B9-42EF-B48B-B6118A00ECC6}" srcOrd="0" destOrd="0" presId="urn:microsoft.com/office/officeart/2005/8/layout/list1"/>
    <dgm:cxn modelId="{DEB1C69A-101B-476E-8D25-1D366D570234}" type="presOf" srcId="{48CB6499-F251-4628-B3E4-60DFF695029D}" destId="{A2D4F0A1-4BF4-45F8-8959-FC5F34284AE1}" srcOrd="0" destOrd="0" presId="urn:microsoft.com/office/officeart/2005/8/layout/list1"/>
    <dgm:cxn modelId="{5CF24684-4C9C-440D-9428-9192F848EAF5}" type="presOf" srcId="{E6872940-76D5-49D6-8CD9-A02ACB79E31D}" destId="{105C04B3-3350-4884-8509-9EE451A510D8}" srcOrd="0" destOrd="1" presId="urn:microsoft.com/office/officeart/2005/8/layout/list1"/>
    <dgm:cxn modelId="{FA80F6D3-A180-4C48-BC26-2EFD59255AA3}" srcId="{1A21A73C-B9B4-4860-95CB-AFAA4025DD57}" destId="{E6872940-76D5-49D6-8CD9-A02ACB79E31D}" srcOrd="1" destOrd="0" parTransId="{161E3C08-5186-44EA-9B8D-75D3E6B3E5E7}" sibTransId="{BBB03440-5EC8-49CA-A3FA-D54C84E89643}"/>
    <dgm:cxn modelId="{162D0BD0-7B43-478E-93B6-09EE7D8CAC61}" srcId="{48CB6499-F251-4628-B3E4-60DFF695029D}" destId="{1A21A73C-B9B4-4860-95CB-AFAA4025DD57}" srcOrd="0" destOrd="0" parTransId="{1C6E8CDA-FED4-48BA-B374-EBEAFDF722C4}" sibTransId="{FAC1D9A5-F903-4ED9-A152-8790F58C336F}"/>
    <dgm:cxn modelId="{4CE18DBE-1247-44DF-811D-6F3BF9BA35FD}" type="presOf" srcId="{660EBD21-99C6-471E-9FC1-97A6CCD8B04C}" destId="{105C04B3-3350-4884-8509-9EE451A510D8}" srcOrd="0" destOrd="2" presId="urn:microsoft.com/office/officeart/2005/8/layout/list1"/>
    <dgm:cxn modelId="{71119CAA-B76B-4FA7-96FF-B378C979FBAA}" type="presParOf" srcId="{A2D4F0A1-4BF4-45F8-8959-FC5F34284AE1}" destId="{A0BE463D-2F16-4F2E-858B-4F9BACEC9AAD}" srcOrd="0" destOrd="0" presId="urn:microsoft.com/office/officeart/2005/8/layout/list1"/>
    <dgm:cxn modelId="{44E92006-0C98-48BC-9CEC-E0E3E676B35A}" type="presParOf" srcId="{A0BE463D-2F16-4F2E-858B-4F9BACEC9AAD}" destId="{0662882E-C0B9-42EF-B48B-B6118A00ECC6}" srcOrd="0" destOrd="0" presId="urn:microsoft.com/office/officeart/2005/8/layout/list1"/>
    <dgm:cxn modelId="{1AD9BCA3-5B3D-4BC6-8C20-BCD48E9D85FD}" type="presParOf" srcId="{A0BE463D-2F16-4F2E-858B-4F9BACEC9AAD}" destId="{D5D04B22-8376-401F-8A45-8E7B45A34961}" srcOrd="1" destOrd="0" presId="urn:microsoft.com/office/officeart/2005/8/layout/list1"/>
    <dgm:cxn modelId="{372AA97C-FEAE-4D7B-BF53-C3967CBD924F}" type="presParOf" srcId="{A2D4F0A1-4BF4-45F8-8959-FC5F34284AE1}" destId="{74523B64-B54F-4268-B377-87F943D4F407}" srcOrd="1" destOrd="0" presId="urn:microsoft.com/office/officeart/2005/8/layout/list1"/>
    <dgm:cxn modelId="{04B71D42-1AA9-4984-B6A6-4D0A6E08E100}" type="presParOf" srcId="{A2D4F0A1-4BF4-45F8-8959-FC5F34284AE1}" destId="{105C04B3-3350-4884-8509-9EE451A510D8}" srcOrd="2" destOrd="0" presId="urn:microsoft.com/office/officeart/2005/8/layout/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C00C8D-F244-4CE2-86EA-A7C7BD5700C0}" type="doc">
      <dgm:prSet loTypeId="urn:microsoft.com/office/officeart/2005/8/layout/hierarchy2" loCatId="hierarchy" qsTypeId="urn:microsoft.com/office/officeart/2005/8/quickstyle/simple3" qsCatId="simple" csTypeId="urn:microsoft.com/office/officeart/2005/8/colors/accent1_1" csCatId="accent1" phldr="1"/>
      <dgm:spPr/>
      <dgm:t>
        <a:bodyPr/>
        <a:lstStyle/>
        <a:p>
          <a:endParaRPr lang="zh-CN" altLang="en-US"/>
        </a:p>
      </dgm:t>
    </dgm:pt>
    <dgm:pt modelId="{D9502A17-33D6-457C-BB76-6A27442C01BD}">
      <dgm:prSet phldrT="[文本]"/>
      <dgm:spPr/>
      <dgm:t>
        <a:bodyPr/>
        <a:lstStyle/>
        <a:p>
          <a:r>
            <a:rPr lang="zh-CN" altLang="zh-CN" dirty="0" smtClean="0"/>
            <a:t>寄存器</a:t>
          </a:r>
          <a:endParaRPr lang="zh-CN" altLang="en-US" dirty="0"/>
        </a:p>
      </dgm:t>
    </dgm:pt>
    <dgm:pt modelId="{2583CAD3-61CA-47FA-BAEF-689C3D5913A7}" type="parTrans" cxnId="{1B844AE9-E073-43E7-A717-480DE9F4FA62}">
      <dgm:prSet/>
      <dgm:spPr/>
      <dgm:t>
        <a:bodyPr/>
        <a:lstStyle/>
        <a:p>
          <a:endParaRPr lang="zh-CN" altLang="en-US"/>
        </a:p>
      </dgm:t>
    </dgm:pt>
    <dgm:pt modelId="{EBF878AB-9882-47D9-8D2C-CAEE0C6E9EC7}" type="sibTrans" cxnId="{1B844AE9-E073-43E7-A717-480DE9F4FA62}">
      <dgm:prSet/>
      <dgm:spPr/>
      <dgm:t>
        <a:bodyPr/>
        <a:lstStyle/>
        <a:p>
          <a:endParaRPr lang="zh-CN" altLang="en-US"/>
        </a:p>
      </dgm:t>
    </dgm:pt>
    <dgm:pt modelId="{2CDB3E5E-BAD5-4198-97EB-3834CE0FF7CE}">
      <dgm:prSet phldrT="[文本]"/>
      <dgm:spPr/>
      <dgm:t>
        <a:bodyPr/>
        <a:lstStyle/>
        <a:p>
          <a:r>
            <a:rPr lang="zh-CN" altLang="zh-CN" dirty="0" smtClean="0"/>
            <a:t>数码并行寄存器</a:t>
          </a:r>
          <a:endParaRPr lang="zh-CN" altLang="en-US" dirty="0"/>
        </a:p>
      </dgm:t>
    </dgm:pt>
    <dgm:pt modelId="{E94EB023-3CDC-4298-B815-3EFF94727007}" type="parTrans" cxnId="{3C764ABA-4612-48A9-89EF-6F7EEFCF70F4}">
      <dgm:prSet/>
      <dgm:spPr/>
      <dgm:t>
        <a:bodyPr/>
        <a:lstStyle/>
        <a:p>
          <a:endParaRPr lang="zh-CN" altLang="en-US"/>
        </a:p>
      </dgm:t>
    </dgm:pt>
    <dgm:pt modelId="{DC8BC059-2B58-4B1B-93D5-5D04686BE1B7}" type="sibTrans" cxnId="{3C764ABA-4612-48A9-89EF-6F7EEFCF70F4}">
      <dgm:prSet/>
      <dgm:spPr/>
      <dgm:t>
        <a:bodyPr/>
        <a:lstStyle/>
        <a:p>
          <a:endParaRPr lang="zh-CN" altLang="en-US"/>
        </a:p>
      </dgm:t>
    </dgm:pt>
    <dgm:pt modelId="{2E9F83DB-FE9A-4A0A-9291-5B650A063B2E}">
      <dgm:prSet phldrT="[文本]"/>
      <dgm:spPr/>
      <dgm:t>
        <a:bodyPr/>
        <a:lstStyle/>
        <a:p>
          <a:r>
            <a:rPr lang="zh-CN" altLang="zh-CN" dirty="0" smtClean="0"/>
            <a:t>数码移位寄存器</a:t>
          </a:r>
          <a:endParaRPr lang="zh-CN" altLang="en-US" dirty="0"/>
        </a:p>
      </dgm:t>
    </dgm:pt>
    <dgm:pt modelId="{2A7F9641-38AA-4F5B-A1C7-63DD2FBD4A36}" type="parTrans" cxnId="{70F511BC-4CDE-4097-9FB6-0F3469219E7A}">
      <dgm:prSet/>
      <dgm:spPr/>
      <dgm:t>
        <a:bodyPr/>
        <a:lstStyle/>
        <a:p>
          <a:endParaRPr lang="zh-CN" altLang="en-US"/>
        </a:p>
      </dgm:t>
    </dgm:pt>
    <dgm:pt modelId="{6234E7DD-BEC4-4B5A-B2D2-340AD6079E7A}" type="sibTrans" cxnId="{70F511BC-4CDE-4097-9FB6-0F3469219E7A}">
      <dgm:prSet/>
      <dgm:spPr/>
      <dgm:t>
        <a:bodyPr/>
        <a:lstStyle/>
        <a:p>
          <a:endParaRPr lang="zh-CN" altLang="en-US"/>
        </a:p>
      </dgm:t>
    </dgm:pt>
    <dgm:pt modelId="{E500D401-E8C7-4F7C-8F60-83DAD989F606}" type="pres">
      <dgm:prSet presAssocID="{BFC00C8D-F244-4CE2-86EA-A7C7BD5700C0}" presName="diagram" presStyleCnt="0">
        <dgm:presLayoutVars>
          <dgm:chPref val="1"/>
          <dgm:dir/>
          <dgm:animOne val="branch"/>
          <dgm:animLvl val="lvl"/>
          <dgm:resizeHandles val="exact"/>
        </dgm:presLayoutVars>
      </dgm:prSet>
      <dgm:spPr/>
      <dgm:t>
        <a:bodyPr/>
        <a:lstStyle/>
        <a:p>
          <a:endParaRPr lang="zh-CN" altLang="en-US"/>
        </a:p>
      </dgm:t>
    </dgm:pt>
    <dgm:pt modelId="{94067C9B-2F43-4C61-A6B7-B7A82A58A3C7}" type="pres">
      <dgm:prSet presAssocID="{D9502A17-33D6-457C-BB76-6A27442C01BD}" presName="root1" presStyleCnt="0"/>
      <dgm:spPr/>
    </dgm:pt>
    <dgm:pt modelId="{BE68352A-3141-4599-9DA0-D3AC52B57FD2}" type="pres">
      <dgm:prSet presAssocID="{D9502A17-33D6-457C-BB76-6A27442C01BD}" presName="LevelOneTextNode" presStyleLbl="node0" presStyleIdx="0" presStyleCnt="1">
        <dgm:presLayoutVars>
          <dgm:chPref val="3"/>
        </dgm:presLayoutVars>
      </dgm:prSet>
      <dgm:spPr/>
      <dgm:t>
        <a:bodyPr/>
        <a:lstStyle/>
        <a:p>
          <a:endParaRPr lang="zh-CN" altLang="en-US"/>
        </a:p>
      </dgm:t>
    </dgm:pt>
    <dgm:pt modelId="{4EB24E0B-79FB-4F5A-83A0-EFA8C5FB6651}" type="pres">
      <dgm:prSet presAssocID="{D9502A17-33D6-457C-BB76-6A27442C01BD}" presName="level2hierChild" presStyleCnt="0"/>
      <dgm:spPr/>
    </dgm:pt>
    <dgm:pt modelId="{723B9C3A-4113-4F7F-837F-0DD276EBAEA4}" type="pres">
      <dgm:prSet presAssocID="{E94EB023-3CDC-4298-B815-3EFF94727007}" presName="conn2-1" presStyleLbl="parChTrans1D2" presStyleIdx="0" presStyleCnt="2"/>
      <dgm:spPr/>
      <dgm:t>
        <a:bodyPr/>
        <a:lstStyle/>
        <a:p>
          <a:endParaRPr lang="zh-CN" altLang="en-US"/>
        </a:p>
      </dgm:t>
    </dgm:pt>
    <dgm:pt modelId="{35C552DF-5850-4A30-8577-CE19F0D7DB8F}" type="pres">
      <dgm:prSet presAssocID="{E94EB023-3CDC-4298-B815-3EFF94727007}" presName="connTx" presStyleLbl="parChTrans1D2" presStyleIdx="0" presStyleCnt="2"/>
      <dgm:spPr/>
      <dgm:t>
        <a:bodyPr/>
        <a:lstStyle/>
        <a:p>
          <a:endParaRPr lang="zh-CN" altLang="en-US"/>
        </a:p>
      </dgm:t>
    </dgm:pt>
    <dgm:pt modelId="{2CDC3080-65FB-42E5-846F-BFF132DD955F}" type="pres">
      <dgm:prSet presAssocID="{2CDB3E5E-BAD5-4198-97EB-3834CE0FF7CE}" presName="root2" presStyleCnt="0"/>
      <dgm:spPr/>
    </dgm:pt>
    <dgm:pt modelId="{D0367EB8-14C4-4A88-8FB0-9C1AA754466B}" type="pres">
      <dgm:prSet presAssocID="{2CDB3E5E-BAD5-4198-97EB-3834CE0FF7CE}" presName="LevelTwoTextNode" presStyleLbl="node2" presStyleIdx="0" presStyleCnt="2">
        <dgm:presLayoutVars>
          <dgm:chPref val="3"/>
        </dgm:presLayoutVars>
      </dgm:prSet>
      <dgm:spPr/>
      <dgm:t>
        <a:bodyPr/>
        <a:lstStyle/>
        <a:p>
          <a:endParaRPr lang="zh-CN" altLang="en-US"/>
        </a:p>
      </dgm:t>
    </dgm:pt>
    <dgm:pt modelId="{038201FF-7477-473A-92AC-BD11862AF1E1}" type="pres">
      <dgm:prSet presAssocID="{2CDB3E5E-BAD5-4198-97EB-3834CE0FF7CE}" presName="level3hierChild" presStyleCnt="0"/>
      <dgm:spPr/>
    </dgm:pt>
    <dgm:pt modelId="{D69A26C3-0DBB-4C36-A55C-319AF7730ACC}" type="pres">
      <dgm:prSet presAssocID="{2A7F9641-38AA-4F5B-A1C7-63DD2FBD4A36}" presName="conn2-1" presStyleLbl="parChTrans1D2" presStyleIdx="1" presStyleCnt="2"/>
      <dgm:spPr/>
      <dgm:t>
        <a:bodyPr/>
        <a:lstStyle/>
        <a:p>
          <a:endParaRPr lang="zh-CN" altLang="en-US"/>
        </a:p>
      </dgm:t>
    </dgm:pt>
    <dgm:pt modelId="{B937B0F6-C57F-4164-BB07-C843CFD0980E}" type="pres">
      <dgm:prSet presAssocID="{2A7F9641-38AA-4F5B-A1C7-63DD2FBD4A36}" presName="connTx" presStyleLbl="parChTrans1D2" presStyleIdx="1" presStyleCnt="2"/>
      <dgm:spPr/>
      <dgm:t>
        <a:bodyPr/>
        <a:lstStyle/>
        <a:p>
          <a:endParaRPr lang="zh-CN" altLang="en-US"/>
        </a:p>
      </dgm:t>
    </dgm:pt>
    <dgm:pt modelId="{D48F02E3-02D0-4864-B877-8FB3C75DC1A7}" type="pres">
      <dgm:prSet presAssocID="{2E9F83DB-FE9A-4A0A-9291-5B650A063B2E}" presName="root2" presStyleCnt="0"/>
      <dgm:spPr/>
    </dgm:pt>
    <dgm:pt modelId="{71B30EC9-B71C-4621-947E-E85B929DC78D}" type="pres">
      <dgm:prSet presAssocID="{2E9F83DB-FE9A-4A0A-9291-5B650A063B2E}" presName="LevelTwoTextNode" presStyleLbl="node2" presStyleIdx="1" presStyleCnt="2">
        <dgm:presLayoutVars>
          <dgm:chPref val="3"/>
        </dgm:presLayoutVars>
      </dgm:prSet>
      <dgm:spPr/>
      <dgm:t>
        <a:bodyPr/>
        <a:lstStyle/>
        <a:p>
          <a:endParaRPr lang="zh-CN" altLang="en-US"/>
        </a:p>
      </dgm:t>
    </dgm:pt>
    <dgm:pt modelId="{A9E9FDCD-5A90-4DC5-991B-5CEC97944EC9}" type="pres">
      <dgm:prSet presAssocID="{2E9F83DB-FE9A-4A0A-9291-5B650A063B2E}" presName="level3hierChild" presStyleCnt="0"/>
      <dgm:spPr/>
    </dgm:pt>
  </dgm:ptLst>
  <dgm:cxnLst>
    <dgm:cxn modelId="{1B844AE9-E073-43E7-A717-480DE9F4FA62}" srcId="{BFC00C8D-F244-4CE2-86EA-A7C7BD5700C0}" destId="{D9502A17-33D6-457C-BB76-6A27442C01BD}" srcOrd="0" destOrd="0" parTransId="{2583CAD3-61CA-47FA-BAEF-689C3D5913A7}" sibTransId="{EBF878AB-9882-47D9-8D2C-CAEE0C6E9EC7}"/>
    <dgm:cxn modelId="{917104BF-B623-4CFC-88C9-76A6221862A1}" type="presOf" srcId="{2CDB3E5E-BAD5-4198-97EB-3834CE0FF7CE}" destId="{D0367EB8-14C4-4A88-8FB0-9C1AA754466B}" srcOrd="0" destOrd="0" presId="urn:microsoft.com/office/officeart/2005/8/layout/hierarchy2"/>
    <dgm:cxn modelId="{3C764ABA-4612-48A9-89EF-6F7EEFCF70F4}" srcId="{D9502A17-33D6-457C-BB76-6A27442C01BD}" destId="{2CDB3E5E-BAD5-4198-97EB-3834CE0FF7CE}" srcOrd="0" destOrd="0" parTransId="{E94EB023-3CDC-4298-B815-3EFF94727007}" sibTransId="{DC8BC059-2B58-4B1B-93D5-5D04686BE1B7}"/>
    <dgm:cxn modelId="{22C3305A-22F6-48B9-A1AA-AD2641DC9A05}" type="presOf" srcId="{BFC00C8D-F244-4CE2-86EA-A7C7BD5700C0}" destId="{E500D401-E8C7-4F7C-8F60-83DAD989F606}" srcOrd="0" destOrd="0" presId="urn:microsoft.com/office/officeart/2005/8/layout/hierarchy2"/>
    <dgm:cxn modelId="{5D64BAB5-751C-4B0D-891E-10FB2CDDBAD3}" type="presOf" srcId="{E94EB023-3CDC-4298-B815-3EFF94727007}" destId="{35C552DF-5850-4A30-8577-CE19F0D7DB8F}" srcOrd="1" destOrd="0" presId="urn:microsoft.com/office/officeart/2005/8/layout/hierarchy2"/>
    <dgm:cxn modelId="{129ABAB6-62AA-4C8D-A892-DC8C848F8026}" type="presOf" srcId="{E94EB023-3CDC-4298-B815-3EFF94727007}" destId="{723B9C3A-4113-4F7F-837F-0DD276EBAEA4}" srcOrd="0" destOrd="0" presId="urn:microsoft.com/office/officeart/2005/8/layout/hierarchy2"/>
    <dgm:cxn modelId="{70F511BC-4CDE-4097-9FB6-0F3469219E7A}" srcId="{D9502A17-33D6-457C-BB76-6A27442C01BD}" destId="{2E9F83DB-FE9A-4A0A-9291-5B650A063B2E}" srcOrd="1" destOrd="0" parTransId="{2A7F9641-38AA-4F5B-A1C7-63DD2FBD4A36}" sibTransId="{6234E7DD-BEC4-4B5A-B2D2-340AD6079E7A}"/>
    <dgm:cxn modelId="{56A10057-6387-478A-AB7E-E75CA0EE79D8}" type="presOf" srcId="{D9502A17-33D6-457C-BB76-6A27442C01BD}" destId="{BE68352A-3141-4599-9DA0-D3AC52B57FD2}" srcOrd="0" destOrd="0" presId="urn:microsoft.com/office/officeart/2005/8/layout/hierarchy2"/>
    <dgm:cxn modelId="{6E3B173C-4278-4B37-88A0-2205A50476A7}" type="presOf" srcId="{2A7F9641-38AA-4F5B-A1C7-63DD2FBD4A36}" destId="{B937B0F6-C57F-4164-BB07-C843CFD0980E}" srcOrd="1" destOrd="0" presId="urn:microsoft.com/office/officeart/2005/8/layout/hierarchy2"/>
    <dgm:cxn modelId="{1EF1BBE6-8502-4EF1-812A-AD69F75242DE}" type="presOf" srcId="{2A7F9641-38AA-4F5B-A1C7-63DD2FBD4A36}" destId="{D69A26C3-0DBB-4C36-A55C-319AF7730ACC}" srcOrd="0" destOrd="0" presId="urn:microsoft.com/office/officeart/2005/8/layout/hierarchy2"/>
    <dgm:cxn modelId="{785CF4EB-84C9-4EF3-91B0-5B60EEE74065}" type="presOf" srcId="{2E9F83DB-FE9A-4A0A-9291-5B650A063B2E}" destId="{71B30EC9-B71C-4621-947E-E85B929DC78D}" srcOrd="0" destOrd="0" presId="urn:microsoft.com/office/officeart/2005/8/layout/hierarchy2"/>
    <dgm:cxn modelId="{C84A1B84-8D58-4A06-A35E-896D5439D88D}" type="presParOf" srcId="{E500D401-E8C7-4F7C-8F60-83DAD989F606}" destId="{94067C9B-2F43-4C61-A6B7-B7A82A58A3C7}" srcOrd="0" destOrd="0" presId="urn:microsoft.com/office/officeart/2005/8/layout/hierarchy2"/>
    <dgm:cxn modelId="{A4276A6A-05A3-4603-ADDF-9FA9969DB248}" type="presParOf" srcId="{94067C9B-2F43-4C61-A6B7-B7A82A58A3C7}" destId="{BE68352A-3141-4599-9DA0-D3AC52B57FD2}" srcOrd="0" destOrd="0" presId="urn:microsoft.com/office/officeart/2005/8/layout/hierarchy2"/>
    <dgm:cxn modelId="{E8B3B2C9-FF9D-44A4-82FA-7DA66B190A3F}" type="presParOf" srcId="{94067C9B-2F43-4C61-A6B7-B7A82A58A3C7}" destId="{4EB24E0B-79FB-4F5A-83A0-EFA8C5FB6651}" srcOrd="1" destOrd="0" presId="urn:microsoft.com/office/officeart/2005/8/layout/hierarchy2"/>
    <dgm:cxn modelId="{2FCD7E8A-B956-4DC1-BF42-B31DBA9AED04}" type="presParOf" srcId="{4EB24E0B-79FB-4F5A-83A0-EFA8C5FB6651}" destId="{723B9C3A-4113-4F7F-837F-0DD276EBAEA4}" srcOrd="0" destOrd="0" presId="urn:microsoft.com/office/officeart/2005/8/layout/hierarchy2"/>
    <dgm:cxn modelId="{4D24ED80-717D-4FAD-BC40-EBBE47244C0A}" type="presParOf" srcId="{723B9C3A-4113-4F7F-837F-0DD276EBAEA4}" destId="{35C552DF-5850-4A30-8577-CE19F0D7DB8F}" srcOrd="0" destOrd="0" presId="urn:microsoft.com/office/officeart/2005/8/layout/hierarchy2"/>
    <dgm:cxn modelId="{1C492F74-55A1-413F-8DF0-1520D8075C66}" type="presParOf" srcId="{4EB24E0B-79FB-4F5A-83A0-EFA8C5FB6651}" destId="{2CDC3080-65FB-42E5-846F-BFF132DD955F}" srcOrd="1" destOrd="0" presId="urn:microsoft.com/office/officeart/2005/8/layout/hierarchy2"/>
    <dgm:cxn modelId="{576C5012-8DA4-4C58-8B9C-FF94BDBADCC5}" type="presParOf" srcId="{2CDC3080-65FB-42E5-846F-BFF132DD955F}" destId="{D0367EB8-14C4-4A88-8FB0-9C1AA754466B}" srcOrd="0" destOrd="0" presId="urn:microsoft.com/office/officeart/2005/8/layout/hierarchy2"/>
    <dgm:cxn modelId="{F353042F-1FEA-4A0B-88AD-34C61CC5AF18}" type="presParOf" srcId="{2CDC3080-65FB-42E5-846F-BFF132DD955F}" destId="{038201FF-7477-473A-92AC-BD11862AF1E1}" srcOrd="1" destOrd="0" presId="urn:microsoft.com/office/officeart/2005/8/layout/hierarchy2"/>
    <dgm:cxn modelId="{FA36C761-90FD-41D5-9AA7-5ADBA086CABD}" type="presParOf" srcId="{4EB24E0B-79FB-4F5A-83A0-EFA8C5FB6651}" destId="{D69A26C3-0DBB-4C36-A55C-319AF7730ACC}" srcOrd="2" destOrd="0" presId="urn:microsoft.com/office/officeart/2005/8/layout/hierarchy2"/>
    <dgm:cxn modelId="{8899CF96-5491-4849-98BA-6C075E526A8B}" type="presParOf" srcId="{D69A26C3-0DBB-4C36-A55C-319AF7730ACC}" destId="{B937B0F6-C57F-4164-BB07-C843CFD0980E}" srcOrd="0" destOrd="0" presId="urn:microsoft.com/office/officeart/2005/8/layout/hierarchy2"/>
    <dgm:cxn modelId="{2E5AD3FE-C796-478F-B4A0-8A911528CD48}" type="presParOf" srcId="{4EB24E0B-79FB-4F5A-83A0-EFA8C5FB6651}" destId="{D48F02E3-02D0-4864-B877-8FB3C75DC1A7}" srcOrd="3" destOrd="0" presId="urn:microsoft.com/office/officeart/2005/8/layout/hierarchy2"/>
    <dgm:cxn modelId="{9777D80F-EF30-47A4-B233-6696F892E51C}" type="presParOf" srcId="{D48F02E3-02D0-4864-B877-8FB3C75DC1A7}" destId="{71B30EC9-B71C-4621-947E-E85B929DC78D}" srcOrd="0" destOrd="0" presId="urn:microsoft.com/office/officeart/2005/8/layout/hierarchy2"/>
    <dgm:cxn modelId="{3437071E-6AF6-48A1-BD45-461977C7D9F0}" type="presParOf" srcId="{D48F02E3-02D0-4864-B877-8FB3C75DC1A7}" destId="{A9E9FDCD-5A90-4DC5-991B-5CEC97944EC9}" srcOrd="1" destOrd="0" presId="urn:microsoft.com/office/officeart/2005/8/layout/hierarchy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8A3C9C-D62A-4029-AF83-F5BBA74AF4A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zh-CN" altLang="en-US"/>
        </a:p>
      </dgm:t>
    </dgm:pt>
    <dgm:pt modelId="{0F990751-F0DA-4F57-915F-3CAAD7B72AB9}">
      <dgm:prSet phldrT="[文本]"/>
      <dgm:spPr/>
      <dgm:t>
        <a:bodyPr/>
        <a:lstStyle/>
        <a:p>
          <a:r>
            <a:rPr lang="zh-CN" altLang="zh-CN" dirty="0" smtClean="0"/>
            <a:t>按进位不同</a:t>
          </a:r>
          <a:endParaRPr lang="zh-CN" altLang="en-US" dirty="0"/>
        </a:p>
      </dgm:t>
    </dgm:pt>
    <dgm:pt modelId="{5AACF00E-B4DD-4586-B6C9-63335DE9F384}" type="parTrans" cxnId="{3334FC18-5BFC-44F6-9556-3C0EB32E09D8}">
      <dgm:prSet/>
      <dgm:spPr/>
      <dgm:t>
        <a:bodyPr/>
        <a:lstStyle/>
        <a:p>
          <a:endParaRPr lang="zh-CN" altLang="en-US"/>
        </a:p>
      </dgm:t>
    </dgm:pt>
    <dgm:pt modelId="{E29459CC-D276-4945-9A09-0955D484F25D}" type="sibTrans" cxnId="{3334FC18-5BFC-44F6-9556-3C0EB32E09D8}">
      <dgm:prSet/>
      <dgm:spPr/>
      <dgm:t>
        <a:bodyPr/>
        <a:lstStyle/>
        <a:p>
          <a:endParaRPr lang="zh-CN" altLang="en-US"/>
        </a:p>
      </dgm:t>
    </dgm:pt>
    <dgm:pt modelId="{799CD496-48C5-45F0-BEE4-011CC1E6E547}">
      <dgm:prSet phldrT="[文本]"/>
      <dgm:spPr/>
      <dgm:t>
        <a:bodyPr/>
        <a:lstStyle/>
        <a:p>
          <a:r>
            <a:rPr lang="zh-CN" altLang="zh-CN" dirty="0" smtClean="0"/>
            <a:t>按计数规律不同</a:t>
          </a:r>
          <a:endParaRPr lang="zh-CN" altLang="en-US" dirty="0"/>
        </a:p>
      </dgm:t>
    </dgm:pt>
    <dgm:pt modelId="{74A192D4-98AC-41B0-872F-594CFB99FE5B}" type="parTrans" cxnId="{4B27D0E5-B9C3-4407-94E7-44CA33B78420}">
      <dgm:prSet/>
      <dgm:spPr/>
      <dgm:t>
        <a:bodyPr/>
        <a:lstStyle/>
        <a:p>
          <a:endParaRPr lang="zh-CN" altLang="en-US"/>
        </a:p>
      </dgm:t>
    </dgm:pt>
    <dgm:pt modelId="{0D7DFA4C-DD70-4E75-BE22-3EEB93C351EE}" type="sibTrans" cxnId="{4B27D0E5-B9C3-4407-94E7-44CA33B78420}">
      <dgm:prSet/>
      <dgm:spPr/>
      <dgm:t>
        <a:bodyPr/>
        <a:lstStyle/>
        <a:p>
          <a:endParaRPr lang="zh-CN" altLang="en-US"/>
        </a:p>
      </dgm:t>
    </dgm:pt>
    <dgm:pt modelId="{DFDA08B1-3904-42B0-BA66-26C2805DE921}">
      <dgm:prSet phldrT="[文本]"/>
      <dgm:spPr/>
      <dgm:t>
        <a:bodyPr/>
        <a:lstStyle/>
        <a:p>
          <a:r>
            <a:rPr lang="zh-CN" altLang="zh-CN" dirty="0" smtClean="0"/>
            <a:t>按计数器中各个触发器的翻转是否同步</a:t>
          </a:r>
          <a:endParaRPr lang="zh-CN" altLang="en-US" dirty="0"/>
        </a:p>
      </dgm:t>
    </dgm:pt>
    <dgm:pt modelId="{7CBD966C-AC4A-4D1E-808B-2C3AB15CAD17}" type="parTrans" cxnId="{0E306A0B-61B9-482C-9678-74BE487F88C9}">
      <dgm:prSet/>
      <dgm:spPr/>
      <dgm:t>
        <a:bodyPr/>
        <a:lstStyle/>
        <a:p>
          <a:endParaRPr lang="zh-CN" altLang="en-US"/>
        </a:p>
      </dgm:t>
    </dgm:pt>
    <dgm:pt modelId="{CEABAA08-41C6-432D-ABDA-962C5770F6B3}" type="sibTrans" cxnId="{0E306A0B-61B9-482C-9678-74BE487F88C9}">
      <dgm:prSet/>
      <dgm:spPr/>
      <dgm:t>
        <a:bodyPr/>
        <a:lstStyle/>
        <a:p>
          <a:endParaRPr lang="zh-CN" altLang="en-US"/>
        </a:p>
      </dgm:t>
    </dgm:pt>
    <dgm:pt modelId="{22AB8210-A257-40AD-A1F7-175CE0F69CD4}">
      <dgm:prSet phldrT="[文本]"/>
      <dgm:spPr/>
      <dgm:t>
        <a:bodyPr/>
        <a:lstStyle/>
        <a:p>
          <a:r>
            <a:rPr lang="zh-CN" altLang="zh-CN" dirty="0" smtClean="0"/>
            <a:t>二进制计数器</a:t>
          </a:r>
          <a:endParaRPr lang="zh-CN" altLang="en-US" dirty="0"/>
        </a:p>
      </dgm:t>
    </dgm:pt>
    <dgm:pt modelId="{82B23B51-9A65-4F46-8CCD-3E4398EC49C0}" type="parTrans" cxnId="{6E84A296-D479-4C22-AD54-68244F2752E6}">
      <dgm:prSet/>
      <dgm:spPr/>
      <dgm:t>
        <a:bodyPr/>
        <a:lstStyle/>
        <a:p>
          <a:endParaRPr lang="zh-CN" altLang="en-US"/>
        </a:p>
      </dgm:t>
    </dgm:pt>
    <dgm:pt modelId="{BDCE76C7-9F7D-4E0E-876B-0E7BA592F6D1}" type="sibTrans" cxnId="{6E84A296-D479-4C22-AD54-68244F2752E6}">
      <dgm:prSet/>
      <dgm:spPr/>
      <dgm:t>
        <a:bodyPr/>
        <a:lstStyle/>
        <a:p>
          <a:endParaRPr lang="zh-CN" altLang="en-US"/>
        </a:p>
      </dgm:t>
    </dgm:pt>
    <dgm:pt modelId="{4AEBB245-2DE2-4CDF-8C60-6D946293823C}">
      <dgm:prSet phldrT="[文本]"/>
      <dgm:spPr/>
      <dgm:t>
        <a:bodyPr/>
        <a:lstStyle/>
        <a:p>
          <a:r>
            <a:rPr lang="zh-CN" altLang="zh-CN" dirty="0" smtClean="0"/>
            <a:t>十进制计数器</a:t>
          </a:r>
          <a:endParaRPr lang="zh-CN" altLang="en-US" dirty="0"/>
        </a:p>
      </dgm:t>
    </dgm:pt>
    <dgm:pt modelId="{E6F29C6B-3CAC-4F06-B98D-A17F1E4221A1}" type="parTrans" cxnId="{24A3D789-F571-44D2-842A-69219C995A5D}">
      <dgm:prSet/>
      <dgm:spPr/>
      <dgm:t>
        <a:bodyPr/>
        <a:lstStyle/>
        <a:p>
          <a:endParaRPr lang="zh-CN" altLang="en-US"/>
        </a:p>
      </dgm:t>
    </dgm:pt>
    <dgm:pt modelId="{3D9013AC-4C15-4A84-80DA-F62BAD9AF8A7}" type="sibTrans" cxnId="{24A3D789-F571-44D2-842A-69219C995A5D}">
      <dgm:prSet/>
      <dgm:spPr/>
      <dgm:t>
        <a:bodyPr/>
        <a:lstStyle/>
        <a:p>
          <a:endParaRPr lang="zh-CN" altLang="en-US"/>
        </a:p>
      </dgm:t>
    </dgm:pt>
    <dgm:pt modelId="{45ECF088-7523-4CC2-B8AA-7B433785F3D9}">
      <dgm:prSet phldrT="[文本]"/>
      <dgm:spPr/>
      <dgm:t>
        <a:bodyPr/>
        <a:lstStyle/>
        <a:p>
          <a:r>
            <a:rPr lang="zh-CN" altLang="zh-CN" dirty="0" smtClean="0"/>
            <a:t>任意进制计数器</a:t>
          </a:r>
          <a:endParaRPr lang="zh-CN" altLang="en-US" dirty="0"/>
        </a:p>
      </dgm:t>
    </dgm:pt>
    <dgm:pt modelId="{E35B11DC-BADF-421A-9B2A-0AC21945C686}" type="parTrans" cxnId="{EC4A0B39-A33E-42AD-AA93-1524AFA44371}">
      <dgm:prSet/>
      <dgm:spPr/>
      <dgm:t>
        <a:bodyPr/>
        <a:lstStyle/>
        <a:p>
          <a:endParaRPr lang="zh-CN" altLang="en-US"/>
        </a:p>
      </dgm:t>
    </dgm:pt>
    <dgm:pt modelId="{707D9B9C-531C-4D4E-8AAB-724B56EF03B6}" type="sibTrans" cxnId="{EC4A0B39-A33E-42AD-AA93-1524AFA44371}">
      <dgm:prSet/>
      <dgm:spPr/>
      <dgm:t>
        <a:bodyPr/>
        <a:lstStyle/>
        <a:p>
          <a:endParaRPr lang="zh-CN" altLang="en-US"/>
        </a:p>
      </dgm:t>
    </dgm:pt>
    <dgm:pt modelId="{F8A40DF6-CC59-4236-9D6B-A056339944ED}">
      <dgm:prSet phldrT="[文本]"/>
      <dgm:spPr/>
      <dgm:t>
        <a:bodyPr/>
        <a:lstStyle/>
        <a:p>
          <a:r>
            <a:rPr lang="zh-CN" altLang="zh-CN" dirty="0" smtClean="0"/>
            <a:t>加法计数器</a:t>
          </a:r>
          <a:endParaRPr lang="zh-CN" altLang="en-US" dirty="0"/>
        </a:p>
      </dgm:t>
    </dgm:pt>
    <dgm:pt modelId="{A4989A05-AC26-4F81-B7E6-5D586184E44B}" type="parTrans" cxnId="{E703BB2A-C6DA-4262-B0CC-74456A4ED186}">
      <dgm:prSet/>
      <dgm:spPr/>
      <dgm:t>
        <a:bodyPr/>
        <a:lstStyle/>
        <a:p>
          <a:endParaRPr lang="zh-CN" altLang="en-US"/>
        </a:p>
      </dgm:t>
    </dgm:pt>
    <dgm:pt modelId="{373326BD-71DB-42EC-9392-1C054BFC9F55}" type="sibTrans" cxnId="{E703BB2A-C6DA-4262-B0CC-74456A4ED186}">
      <dgm:prSet/>
      <dgm:spPr/>
      <dgm:t>
        <a:bodyPr/>
        <a:lstStyle/>
        <a:p>
          <a:endParaRPr lang="zh-CN" altLang="en-US"/>
        </a:p>
      </dgm:t>
    </dgm:pt>
    <dgm:pt modelId="{A8421BAB-D395-4FCE-8DB7-100FCD35505F}">
      <dgm:prSet phldrT="[文本]"/>
      <dgm:spPr/>
      <dgm:t>
        <a:bodyPr/>
        <a:lstStyle/>
        <a:p>
          <a:r>
            <a:rPr lang="zh-CN" altLang="zh-CN" dirty="0" smtClean="0"/>
            <a:t>减法计数器和</a:t>
          </a:r>
          <a:endParaRPr lang="zh-CN" altLang="en-US" dirty="0"/>
        </a:p>
      </dgm:t>
    </dgm:pt>
    <dgm:pt modelId="{7D098CDD-9100-4AE3-A4B1-B57447524382}" type="parTrans" cxnId="{73F72124-C2AB-478B-A97B-6032D250489B}">
      <dgm:prSet/>
      <dgm:spPr/>
      <dgm:t>
        <a:bodyPr/>
        <a:lstStyle/>
        <a:p>
          <a:endParaRPr lang="zh-CN" altLang="en-US"/>
        </a:p>
      </dgm:t>
    </dgm:pt>
    <dgm:pt modelId="{08F530B2-B8F4-4B4D-979A-91D59AB8445D}" type="sibTrans" cxnId="{73F72124-C2AB-478B-A97B-6032D250489B}">
      <dgm:prSet/>
      <dgm:spPr/>
      <dgm:t>
        <a:bodyPr/>
        <a:lstStyle/>
        <a:p>
          <a:endParaRPr lang="zh-CN" altLang="en-US"/>
        </a:p>
      </dgm:t>
    </dgm:pt>
    <dgm:pt modelId="{4AEBCB86-B594-4148-8C46-662503A4B96A}">
      <dgm:prSet phldrT="[文本]"/>
      <dgm:spPr/>
      <dgm:t>
        <a:bodyPr/>
        <a:lstStyle/>
        <a:p>
          <a:r>
            <a:rPr lang="zh-CN" altLang="zh-CN" dirty="0" smtClean="0"/>
            <a:t>加减可逆计数器</a:t>
          </a:r>
          <a:endParaRPr lang="zh-CN" altLang="en-US" dirty="0"/>
        </a:p>
      </dgm:t>
    </dgm:pt>
    <dgm:pt modelId="{F463943D-B546-462E-B9F8-6674E20E7F79}" type="parTrans" cxnId="{41020BDA-5BEB-4A61-B620-10D8E0A92731}">
      <dgm:prSet/>
      <dgm:spPr/>
      <dgm:t>
        <a:bodyPr/>
        <a:lstStyle/>
        <a:p>
          <a:endParaRPr lang="zh-CN" altLang="en-US"/>
        </a:p>
      </dgm:t>
    </dgm:pt>
    <dgm:pt modelId="{FD8FC8F1-A118-435B-AEFA-8F218C096065}" type="sibTrans" cxnId="{41020BDA-5BEB-4A61-B620-10D8E0A92731}">
      <dgm:prSet/>
      <dgm:spPr/>
      <dgm:t>
        <a:bodyPr/>
        <a:lstStyle/>
        <a:p>
          <a:endParaRPr lang="zh-CN" altLang="en-US"/>
        </a:p>
      </dgm:t>
    </dgm:pt>
    <dgm:pt modelId="{C37B47D7-3378-4586-920D-0F0C9E4ECF20}">
      <dgm:prSet phldrT="[文本]"/>
      <dgm:spPr/>
      <dgm:t>
        <a:bodyPr/>
        <a:lstStyle/>
        <a:p>
          <a:r>
            <a:rPr lang="zh-CN" altLang="zh-CN" dirty="0" smtClean="0"/>
            <a:t>同步计数器</a:t>
          </a:r>
          <a:endParaRPr lang="zh-CN" altLang="en-US" dirty="0"/>
        </a:p>
      </dgm:t>
    </dgm:pt>
    <dgm:pt modelId="{CAA1929A-C821-483F-8C01-C73D06A608DD}" type="parTrans" cxnId="{4D43AC10-28E6-43C2-8B3B-854012588BB5}">
      <dgm:prSet/>
      <dgm:spPr/>
      <dgm:t>
        <a:bodyPr/>
        <a:lstStyle/>
        <a:p>
          <a:endParaRPr lang="zh-CN" altLang="en-US"/>
        </a:p>
      </dgm:t>
    </dgm:pt>
    <dgm:pt modelId="{5B2F7D01-49AD-4E8E-B658-B05F79428A9C}" type="sibTrans" cxnId="{4D43AC10-28E6-43C2-8B3B-854012588BB5}">
      <dgm:prSet/>
      <dgm:spPr/>
      <dgm:t>
        <a:bodyPr/>
        <a:lstStyle/>
        <a:p>
          <a:endParaRPr lang="zh-CN" altLang="en-US"/>
        </a:p>
      </dgm:t>
    </dgm:pt>
    <dgm:pt modelId="{A39B9D23-F4A7-4B70-96A8-840FA83A3485}">
      <dgm:prSet phldrT="[文本]"/>
      <dgm:spPr/>
      <dgm:t>
        <a:bodyPr/>
        <a:lstStyle/>
        <a:p>
          <a:r>
            <a:rPr lang="zh-CN" altLang="zh-CN" dirty="0" smtClean="0"/>
            <a:t>异步计数器</a:t>
          </a:r>
          <a:endParaRPr lang="zh-CN" altLang="en-US" dirty="0"/>
        </a:p>
      </dgm:t>
    </dgm:pt>
    <dgm:pt modelId="{F023ECB5-3021-4EB3-9615-045392DD03E4}" type="parTrans" cxnId="{287A771B-BFDD-46EF-A033-425060962270}">
      <dgm:prSet/>
      <dgm:spPr/>
      <dgm:t>
        <a:bodyPr/>
        <a:lstStyle/>
        <a:p>
          <a:endParaRPr lang="zh-CN" altLang="en-US"/>
        </a:p>
      </dgm:t>
    </dgm:pt>
    <dgm:pt modelId="{3A0B95B5-EED8-407A-A49B-5DD4D1A19CE7}" type="sibTrans" cxnId="{287A771B-BFDD-46EF-A033-425060962270}">
      <dgm:prSet/>
      <dgm:spPr/>
      <dgm:t>
        <a:bodyPr/>
        <a:lstStyle/>
        <a:p>
          <a:endParaRPr lang="zh-CN" altLang="en-US"/>
        </a:p>
      </dgm:t>
    </dgm:pt>
    <dgm:pt modelId="{21D04DD6-5200-4268-9758-F780D3A3EC40}" type="pres">
      <dgm:prSet presAssocID="{B78A3C9C-D62A-4029-AF83-F5BBA74AF4AC}" presName="theList" presStyleCnt="0">
        <dgm:presLayoutVars>
          <dgm:dir/>
          <dgm:animLvl val="lvl"/>
          <dgm:resizeHandles val="exact"/>
        </dgm:presLayoutVars>
      </dgm:prSet>
      <dgm:spPr/>
      <dgm:t>
        <a:bodyPr/>
        <a:lstStyle/>
        <a:p>
          <a:endParaRPr lang="zh-CN" altLang="en-US"/>
        </a:p>
      </dgm:t>
    </dgm:pt>
    <dgm:pt modelId="{934F741E-5083-4FA3-B3D3-D1D926B8FC3B}" type="pres">
      <dgm:prSet presAssocID="{0F990751-F0DA-4F57-915F-3CAAD7B72AB9}" presName="compNode" presStyleCnt="0"/>
      <dgm:spPr/>
    </dgm:pt>
    <dgm:pt modelId="{9812E1D3-BF88-4F9A-9A19-845E505EAC90}" type="pres">
      <dgm:prSet presAssocID="{0F990751-F0DA-4F57-915F-3CAAD7B72AB9}" presName="aNode" presStyleLbl="bgShp" presStyleIdx="0" presStyleCnt="3"/>
      <dgm:spPr/>
      <dgm:t>
        <a:bodyPr/>
        <a:lstStyle/>
        <a:p>
          <a:endParaRPr lang="zh-CN" altLang="en-US"/>
        </a:p>
      </dgm:t>
    </dgm:pt>
    <dgm:pt modelId="{5DA64DE5-59E5-452C-9322-D88587334774}" type="pres">
      <dgm:prSet presAssocID="{0F990751-F0DA-4F57-915F-3CAAD7B72AB9}" presName="textNode" presStyleLbl="bgShp" presStyleIdx="0" presStyleCnt="3"/>
      <dgm:spPr/>
      <dgm:t>
        <a:bodyPr/>
        <a:lstStyle/>
        <a:p>
          <a:endParaRPr lang="zh-CN" altLang="en-US"/>
        </a:p>
      </dgm:t>
    </dgm:pt>
    <dgm:pt modelId="{81FDB8D0-A409-4DAD-A846-1CED36816CCF}" type="pres">
      <dgm:prSet presAssocID="{0F990751-F0DA-4F57-915F-3CAAD7B72AB9}" presName="compChildNode" presStyleCnt="0"/>
      <dgm:spPr/>
    </dgm:pt>
    <dgm:pt modelId="{9768CF6D-F318-407D-A248-A80775B3B3B0}" type="pres">
      <dgm:prSet presAssocID="{0F990751-F0DA-4F57-915F-3CAAD7B72AB9}" presName="theInnerList" presStyleCnt="0"/>
      <dgm:spPr/>
    </dgm:pt>
    <dgm:pt modelId="{E58A8083-0FBD-4859-B083-0E3B6F4704A6}" type="pres">
      <dgm:prSet presAssocID="{22AB8210-A257-40AD-A1F7-175CE0F69CD4}" presName="childNode" presStyleLbl="node1" presStyleIdx="0" presStyleCnt="8">
        <dgm:presLayoutVars>
          <dgm:bulletEnabled val="1"/>
        </dgm:presLayoutVars>
      </dgm:prSet>
      <dgm:spPr/>
      <dgm:t>
        <a:bodyPr/>
        <a:lstStyle/>
        <a:p>
          <a:endParaRPr lang="zh-CN" altLang="en-US"/>
        </a:p>
      </dgm:t>
    </dgm:pt>
    <dgm:pt modelId="{56C3845C-FDF1-47D3-BBBC-DEAC8A88EE99}" type="pres">
      <dgm:prSet presAssocID="{22AB8210-A257-40AD-A1F7-175CE0F69CD4}" presName="aSpace2" presStyleCnt="0"/>
      <dgm:spPr/>
    </dgm:pt>
    <dgm:pt modelId="{6D79500B-3645-48D6-8911-D503CFAB9A97}" type="pres">
      <dgm:prSet presAssocID="{4AEBB245-2DE2-4CDF-8C60-6D946293823C}" presName="childNode" presStyleLbl="node1" presStyleIdx="1" presStyleCnt="8">
        <dgm:presLayoutVars>
          <dgm:bulletEnabled val="1"/>
        </dgm:presLayoutVars>
      </dgm:prSet>
      <dgm:spPr/>
      <dgm:t>
        <a:bodyPr/>
        <a:lstStyle/>
        <a:p>
          <a:endParaRPr lang="zh-CN" altLang="en-US"/>
        </a:p>
      </dgm:t>
    </dgm:pt>
    <dgm:pt modelId="{3D052D8F-DC27-4954-91B6-EAEFD4A529A0}" type="pres">
      <dgm:prSet presAssocID="{4AEBB245-2DE2-4CDF-8C60-6D946293823C}" presName="aSpace2" presStyleCnt="0"/>
      <dgm:spPr/>
    </dgm:pt>
    <dgm:pt modelId="{D3D7C6C1-4698-4C0E-B22C-A2AA12A4A769}" type="pres">
      <dgm:prSet presAssocID="{45ECF088-7523-4CC2-B8AA-7B433785F3D9}" presName="childNode" presStyleLbl="node1" presStyleIdx="2" presStyleCnt="8">
        <dgm:presLayoutVars>
          <dgm:bulletEnabled val="1"/>
        </dgm:presLayoutVars>
      </dgm:prSet>
      <dgm:spPr/>
      <dgm:t>
        <a:bodyPr/>
        <a:lstStyle/>
        <a:p>
          <a:endParaRPr lang="zh-CN" altLang="en-US"/>
        </a:p>
      </dgm:t>
    </dgm:pt>
    <dgm:pt modelId="{2004FF7C-3BDB-4122-833D-205834144289}" type="pres">
      <dgm:prSet presAssocID="{0F990751-F0DA-4F57-915F-3CAAD7B72AB9}" presName="aSpace" presStyleCnt="0"/>
      <dgm:spPr/>
    </dgm:pt>
    <dgm:pt modelId="{13C7469E-9BA5-43DA-AF7B-6AAA8FE8B15E}" type="pres">
      <dgm:prSet presAssocID="{799CD496-48C5-45F0-BEE4-011CC1E6E547}" presName="compNode" presStyleCnt="0"/>
      <dgm:spPr/>
    </dgm:pt>
    <dgm:pt modelId="{3C647DD9-1F5F-4944-86CA-150479C70C4C}" type="pres">
      <dgm:prSet presAssocID="{799CD496-48C5-45F0-BEE4-011CC1E6E547}" presName="aNode" presStyleLbl="bgShp" presStyleIdx="1" presStyleCnt="3"/>
      <dgm:spPr/>
      <dgm:t>
        <a:bodyPr/>
        <a:lstStyle/>
        <a:p>
          <a:endParaRPr lang="zh-CN" altLang="en-US"/>
        </a:p>
      </dgm:t>
    </dgm:pt>
    <dgm:pt modelId="{BFC7394E-E267-4F21-B801-3B5E5A106862}" type="pres">
      <dgm:prSet presAssocID="{799CD496-48C5-45F0-BEE4-011CC1E6E547}" presName="textNode" presStyleLbl="bgShp" presStyleIdx="1" presStyleCnt="3"/>
      <dgm:spPr/>
      <dgm:t>
        <a:bodyPr/>
        <a:lstStyle/>
        <a:p>
          <a:endParaRPr lang="zh-CN" altLang="en-US"/>
        </a:p>
      </dgm:t>
    </dgm:pt>
    <dgm:pt modelId="{0B518C20-81F8-4181-9BF7-B799FC6973B7}" type="pres">
      <dgm:prSet presAssocID="{799CD496-48C5-45F0-BEE4-011CC1E6E547}" presName="compChildNode" presStyleCnt="0"/>
      <dgm:spPr/>
    </dgm:pt>
    <dgm:pt modelId="{0F62A9AF-58F6-4714-8A8A-A9CB93391694}" type="pres">
      <dgm:prSet presAssocID="{799CD496-48C5-45F0-BEE4-011CC1E6E547}" presName="theInnerList" presStyleCnt="0"/>
      <dgm:spPr/>
    </dgm:pt>
    <dgm:pt modelId="{37CC37C8-710D-42C2-B745-70B0FE76CABA}" type="pres">
      <dgm:prSet presAssocID="{F8A40DF6-CC59-4236-9D6B-A056339944ED}" presName="childNode" presStyleLbl="node1" presStyleIdx="3" presStyleCnt="8">
        <dgm:presLayoutVars>
          <dgm:bulletEnabled val="1"/>
        </dgm:presLayoutVars>
      </dgm:prSet>
      <dgm:spPr/>
      <dgm:t>
        <a:bodyPr/>
        <a:lstStyle/>
        <a:p>
          <a:endParaRPr lang="zh-CN" altLang="en-US"/>
        </a:p>
      </dgm:t>
    </dgm:pt>
    <dgm:pt modelId="{DC915914-68A0-404F-9277-FAEBAF0DFD34}" type="pres">
      <dgm:prSet presAssocID="{F8A40DF6-CC59-4236-9D6B-A056339944ED}" presName="aSpace2" presStyleCnt="0"/>
      <dgm:spPr/>
    </dgm:pt>
    <dgm:pt modelId="{073EA5F9-506F-4758-B399-706CEF081066}" type="pres">
      <dgm:prSet presAssocID="{A8421BAB-D395-4FCE-8DB7-100FCD35505F}" presName="childNode" presStyleLbl="node1" presStyleIdx="4" presStyleCnt="8">
        <dgm:presLayoutVars>
          <dgm:bulletEnabled val="1"/>
        </dgm:presLayoutVars>
      </dgm:prSet>
      <dgm:spPr/>
      <dgm:t>
        <a:bodyPr/>
        <a:lstStyle/>
        <a:p>
          <a:endParaRPr lang="zh-CN" altLang="en-US"/>
        </a:p>
      </dgm:t>
    </dgm:pt>
    <dgm:pt modelId="{35046AB3-DE48-442C-BC67-9B7D5DAB7006}" type="pres">
      <dgm:prSet presAssocID="{A8421BAB-D395-4FCE-8DB7-100FCD35505F}" presName="aSpace2" presStyleCnt="0"/>
      <dgm:spPr/>
    </dgm:pt>
    <dgm:pt modelId="{7C406FC6-AC85-4193-8B8E-0C9AA028961E}" type="pres">
      <dgm:prSet presAssocID="{4AEBCB86-B594-4148-8C46-662503A4B96A}" presName="childNode" presStyleLbl="node1" presStyleIdx="5" presStyleCnt="8">
        <dgm:presLayoutVars>
          <dgm:bulletEnabled val="1"/>
        </dgm:presLayoutVars>
      </dgm:prSet>
      <dgm:spPr/>
      <dgm:t>
        <a:bodyPr/>
        <a:lstStyle/>
        <a:p>
          <a:endParaRPr lang="zh-CN" altLang="en-US"/>
        </a:p>
      </dgm:t>
    </dgm:pt>
    <dgm:pt modelId="{6FE50267-F217-4DFD-BBE2-0D0D0D7893AC}" type="pres">
      <dgm:prSet presAssocID="{799CD496-48C5-45F0-BEE4-011CC1E6E547}" presName="aSpace" presStyleCnt="0"/>
      <dgm:spPr/>
    </dgm:pt>
    <dgm:pt modelId="{C4F028D3-625D-46E9-BBBF-7680E9585345}" type="pres">
      <dgm:prSet presAssocID="{DFDA08B1-3904-42B0-BA66-26C2805DE921}" presName="compNode" presStyleCnt="0"/>
      <dgm:spPr/>
    </dgm:pt>
    <dgm:pt modelId="{61797A26-359F-4986-9E9B-DC0516C09B14}" type="pres">
      <dgm:prSet presAssocID="{DFDA08B1-3904-42B0-BA66-26C2805DE921}" presName="aNode" presStyleLbl="bgShp" presStyleIdx="2" presStyleCnt="3"/>
      <dgm:spPr/>
      <dgm:t>
        <a:bodyPr/>
        <a:lstStyle/>
        <a:p>
          <a:endParaRPr lang="zh-CN" altLang="en-US"/>
        </a:p>
      </dgm:t>
    </dgm:pt>
    <dgm:pt modelId="{F3A976C9-C0E7-4ED2-AB70-545D9879038C}" type="pres">
      <dgm:prSet presAssocID="{DFDA08B1-3904-42B0-BA66-26C2805DE921}" presName="textNode" presStyleLbl="bgShp" presStyleIdx="2" presStyleCnt="3"/>
      <dgm:spPr/>
      <dgm:t>
        <a:bodyPr/>
        <a:lstStyle/>
        <a:p>
          <a:endParaRPr lang="zh-CN" altLang="en-US"/>
        </a:p>
      </dgm:t>
    </dgm:pt>
    <dgm:pt modelId="{8E359F55-CDE6-4DCE-A8D9-019FD87EB276}" type="pres">
      <dgm:prSet presAssocID="{DFDA08B1-3904-42B0-BA66-26C2805DE921}" presName="compChildNode" presStyleCnt="0"/>
      <dgm:spPr/>
    </dgm:pt>
    <dgm:pt modelId="{AD3CC52F-1DE0-44F5-AF11-A2A07C74B632}" type="pres">
      <dgm:prSet presAssocID="{DFDA08B1-3904-42B0-BA66-26C2805DE921}" presName="theInnerList" presStyleCnt="0"/>
      <dgm:spPr/>
    </dgm:pt>
    <dgm:pt modelId="{F4CF94BE-5874-4108-B8DA-87ED095B86CA}" type="pres">
      <dgm:prSet presAssocID="{C37B47D7-3378-4586-920D-0F0C9E4ECF20}" presName="childNode" presStyleLbl="node1" presStyleIdx="6" presStyleCnt="8">
        <dgm:presLayoutVars>
          <dgm:bulletEnabled val="1"/>
        </dgm:presLayoutVars>
      </dgm:prSet>
      <dgm:spPr/>
      <dgm:t>
        <a:bodyPr/>
        <a:lstStyle/>
        <a:p>
          <a:endParaRPr lang="zh-CN" altLang="en-US"/>
        </a:p>
      </dgm:t>
    </dgm:pt>
    <dgm:pt modelId="{146CA439-0798-4E91-97ED-6748BD592543}" type="pres">
      <dgm:prSet presAssocID="{C37B47D7-3378-4586-920D-0F0C9E4ECF20}" presName="aSpace2" presStyleCnt="0"/>
      <dgm:spPr/>
    </dgm:pt>
    <dgm:pt modelId="{C8D27DF2-A3FA-4444-8346-5EA3D3E0D51C}" type="pres">
      <dgm:prSet presAssocID="{A39B9D23-F4A7-4B70-96A8-840FA83A3485}" presName="childNode" presStyleLbl="node1" presStyleIdx="7" presStyleCnt="8">
        <dgm:presLayoutVars>
          <dgm:bulletEnabled val="1"/>
        </dgm:presLayoutVars>
      </dgm:prSet>
      <dgm:spPr/>
      <dgm:t>
        <a:bodyPr/>
        <a:lstStyle/>
        <a:p>
          <a:endParaRPr lang="zh-CN" altLang="en-US"/>
        </a:p>
      </dgm:t>
    </dgm:pt>
  </dgm:ptLst>
  <dgm:cxnLst>
    <dgm:cxn modelId="{6E84A296-D479-4C22-AD54-68244F2752E6}" srcId="{0F990751-F0DA-4F57-915F-3CAAD7B72AB9}" destId="{22AB8210-A257-40AD-A1F7-175CE0F69CD4}" srcOrd="0" destOrd="0" parTransId="{82B23B51-9A65-4F46-8CCD-3E4398EC49C0}" sibTransId="{BDCE76C7-9F7D-4E0E-876B-0E7BA592F6D1}"/>
    <dgm:cxn modelId="{24A3D789-F571-44D2-842A-69219C995A5D}" srcId="{0F990751-F0DA-4F57-915F-3CAAD7B72AB9}" destId="{4AEBB245-2DE2-4CDF-8C60-6D946293823C}" srcOrd="1" destOrd="0" parTransId="{E6F29C6B-3CAC-4F06-B98D-A17F1E4221A1}" sibTransId="{3D9013AC-4C15-4A84-80DA-F62BAD9AF8A7}"/>
    <dgm:cxn modelId="{EC4A0B39-A33E-42AD-AA93-1524AFA44371}" srcId="{0F990751-F0DA-4F57-915F-3CAAD7B72AB9}" destId="{45ECF088-7523-4CC2-B8AA-7B433785F3D9}" srcOrd="2" destOrd="0" parTransId="{E35B11DC-BADF-421A-9B2A-0AC21945C686}" sibTransId="{707D9B9C-531C-4D4E-8AAB-724B56EF03B6}"/>
    <dgm:cxn modelId="{3693F603-B312-4332-B8B8-7F279CA35C65}" type="presOf" srcId="{C37B47D7-3378-4586-920D-0F0C9E4ECF20}" destId="{F4CF94BE-5874-4108-B8DA-87ED095B86CA}" srcOrd="0" destOrd="0" presId="urn:microsoft.com/office/officeart/2005/8/layout/lProcess2"/>
    <dgm:cxn modelId="{C01339FF-CFE4-4F78-9ED3-6E1769C7A957}" type="presOf" srcId="{22AB8210-A257-40AD-A1F7-175CE0F69CD4}" destId="{E58A8083-0FBD-4859-B083-0E3B6F4704A6}" srcOrd="0" destOrd="0" presId="urn:microsoft.com/office/officeart/2005/8/layout/lProcess2"/>
    <dgm:cxn modelId="{E703BB2A-C6DA-4262-B0CC-74456A4ED186}" srcId="{799CD496-48C5-45F0-BEE4-011CC1E6E547}" destId="{F8A40DF6-CC59-4236-9D6B-A056339944ED}" srcOrd="0" destOrd="0" parTransId="{A4989A05-AC26-4F81-B7E6-5D586184E44B}" sibTransId="{373326BD-71DB-42EC-9392-1C054BFC9F55}"/>
    <dgm:cxn modelId="{4B27D0E5-B9C3-4407-94E7-44CA33B78420}" srcId="{B78A3C9C-D62A-4029-AF83-F5BBA74AF4AC}" destId="{799CD496-48C5-45F0-BEE4-011CC1E6E547}" srcOrd="1" destOrd="0" parTransId="{74A192D4-98AC-41B0-872F-594CFB99FE5B}" sibTransId="{0D7DFA4C-DD70-4E75-BE22-3EEB93C351EE}"/>
    <dgm:cxn modelId="{256E1CF7-183E-40AC-A6CA-F6B2FB5709AF}" type="presOf" srcId="{0F990751-F0DA-4F57-915F-3CAAD7B72AB9}" destId="{9812E1D3-BF88-4F9A-9A19-845E505EAC90}" srcOrd="0" destOrd="0" presId="urn:microsoft.com/office/officeart/2005/8/layout/lProcess2"/>
    <dgm:cxn modelId="{A3044D15-B25E-40D1-AF4E-2C666E4A0343}" type="presOf" srcId="{4AEBCB86-B594-4148-8C46-662503A4B96A}" destId="{7C406FC6-AC85-4193-8B8E-0C9AA028961E}" srcOrd="0" destOrd="0" presId="urn:microsoft.com/office/officeart/2005/8/layout/lProcess2"/>
    <dgm:cxn modelId="{F36577B2-D7BA-44F8-9FA5-1E1D9209382C}" type="presOf" srcId="{DFDA08B1-3904-42B0-BA66-26C2805DE921}" destId="{61797A26-359F-4986-9E9B-DC0516C09B14}" srcOrd="0" destOrd="0" presId="urn:microsoft.com/office/officeart/2005/8/layout/lProcess2"/>
    <dgm:cxn modelId="{3334FC18-5BFC-44F6-9556-3C0EB32E09D8}" srcId="{B78A3C9C-D62A-4029-AF83-F5BBA74AF4AC}" destId="{0F990751-F0DA-4F57-915F-3CAAD7B72AB9}" srcOrd="0" destOrd="0" parTransId="{5AACF00E-B4DD-4586-B6C9-63335DE9F384}" sibTransId="{E29459CC-D276-4945-9A09-0955D484F25D}"/>
    <dgm:cxn modelId="{480C2829-A06F-4BC5-BC35-698A0EBAAFAA}" type="presOf" srcId="{A8421BAB-D395-4FCE-8DB7-100FCD35505F}" destId="{073EA5F9-506F-4758-B399-706CEF081066}" srcOrd="0" destOrd="0" presId="urn:microsoft.com/office/officeart/2005/8/layout/lProcess2"/>
    <dgm:cxn modelId="{C4BBD907-33CD-4BD7-8DD8-5F169314ABEE}" type="presOf" srcId="{4AEBB245-2DE2-4CDF-8C60-6D946293823C}" destId="{6D79500B-3645-48D6-8911-D503CFAB9A97}" srcOrd="0" destOrd="0" presId="urn:microsoft.com/office/officeart/2005/8/layout/lProcess2"/>
    <dgm:cxn modelId="{4D43AC10-28E6-43C2-8B3B-854012588BB5}" srcId="{DFDA08B1-3904-42B0-BA66-26C2805DE921}" destId="{C37B47D7-3378-4586-920D-0F0C9E4ECF20}" srcOrd="0" destOrd="0" parTransId="{CAA1929A-C821-483F-8C01-C73D06A608DD}" sibTransId="{5B2F7D01-49AD-4E8E-B658-B05F79428A9C}"/>
    <dgm:cxn modelId="{71ABB324-6262-494F-A7D3-1260C98655DE}" type="presOf" srcId="{B78A3C9C-D62A-4029-AF83-F5BBA74AF4AC}" destId="{21D04DD6-5200-4268-9758-F780D3A3EC40}" srcOrd="0" destOrd="0" presId="urn:microsoft.com/office/officeart/2005/8/layout/lProcess2"/>
    <dgm:cxn modelId="{90E8B00A-23D3-4747-B4AB-C2B29F3B8F32}" type="presOf" srcId="{799CD496-48C5-45F0-BEE4-011CC1E6E547}" destId="{BFC7394E-E267-4F21-B801-3B5E5A106862}" srcOrd="1" destOrd="0" presId="urn:microsoft.com/office/officeart/2005/8/layout/lProcess2"/>
    <dgm:cxn modelId="{5E438BD1-140D-47F3-B5D8-D8FA1888B758}" type="presOf" srcId="{45ECF088-7523-4CC2-B8AA-7B433785F3D9}" destId="{D3D7C6C1-4698-4C0E-B22C-A2AA12A4A769}" srcOrd="0" destOrd="0" presId="urn:microsoft.com/office/officeart/2005/8/layout/lProcess2"/>
    <dgm:cxn modelId="{41020BDA-5BEB-4A61-B620-10D8E0A92731}" srcId="{799CD496-48C5-45F0-BEE4-011CC1E6E547}" destId="{4AEBCB86-B594-4148-8C46-662503A4B96A}" srcOrd="2" destOrd="0" parTransId="{F463943D-B546-462E-B9F8-6674E20E7F79}" sibTransId="{FD8FC8F1-A118-435B-AEFA-8F218C096065}"/>
    <dgm:cxn modelId="{7CCBF0A8-A18E-44BF-90CC-67155CF5F279}" type="presOf" srcId="{DFDA08B1-3904-42B0-BA66-26C2805DE921}" destId="{F3A976C9-C0E7-4ED2-AB70-545D9879038C}" srcOrd="1" destOrd="0" presId="urn:microsoft.com/office/officeart/2005/8/layout/lProcess2"/>
    <dgm:cxn modelId="{28070BF8-5FC5-49ED-98CE-62C9722FDB58}" type="presOf" srcId="{A39B9D23-F4A7-4B70-96A8-840FA83A3485}" destId="{C8D27DF2-A3FA-4444-8346-5EA3D3E0D51C}" srcOrd="0" destOrd="0" presId="urn:microsoft.com/office/officeart/2005/8/layout/lProcess2"/>
    <dgm:cxn modelId="{73F72124-C2AB-478B-A97B-6032D250489B}" srcId="{799CD496-48C5-45F0-BEE4-011CC1E6E547}" destId="{A8421BAB-D395-4FCE-8DB7-100FCD35505F}" srcOrd="1" destOrd="0" parTransId="{7D098CDD-9100-4AE3-A4B1-B57447524382}" sibTransId="{08F530B2-B8F4-4B4D-979A-91D59AB8445D}"/>
    <dgm:cxn modelId="{566D0C7C-F394-4481-962A-23C810930C47}" type="presOf" srcId="{F8A40DF6-CC59-4236-9D6B-A056339944ED}" destId="{37CC37C8-710D-42C2-B745-70B0FE76CABA}" srcOrd="0" destOrd="0" presId="urn:microsoft.com/office/officeart/2005/8/layout/lProcess2"/>
    <dgm:cxn modelId="{B42F2880-B176-4115-A613-3490584D36A6}" type="presOf" srcId="{0F990751-F0DA-4F57-915F-3CAAD7B72AB9}" destId="{5DA64DE5-59E5-452C-9322-D88587334774}" srcOrd="1" destOrd="0" presId="urn:microsoft.com/office/officeart/2005/8/layout/lProcess2"/>
    <dgm:cxn modelId="{0E306A0B-61B9-482C-9678-74BE487F88C9}" srcId="{B78A3C9C-D62A-4029-AF83-F5BBA74AF4AC}" destId="{DFDA08B1-3904-42B0-BA66-26C2805DE921}" srcOrd="2" destOrd="0" parTransId="{7CBD966C-AC4A-4D1E-808B-2C3AB15CAD17}" sibTransId="{CEABAA08-41C6-432D-ABDA-962C5770F6B3}"/>
    <dgm:cxn modelId="{3198E131-6918-4805-91EF-F4E5226D20BE}" type="presOf" srcId="{799CD496-48C5-45F0-BEE4-011CC1E6E547}" destId="{3C647DD9-1F5F-4944-86CA-150479C70C4C}" srcOrd="0" destOrd="0" presId="urn:microsoft.com/office/officeart/2005/8/layout/lProcess2"/>
    <dgm:cxn modelId="{287A771B-BFDD-46EF-A033-425060962270}" srcId="{DFDA08B1-3904-42B0-BA66-26C2805DE921}" destId="{A39B9D23-F4A7-4B70-96A8-840FA83A3485}" srcOrd="1" destOrd="0" parTransId="{F023ECB5-3021-4EB3-9615-045392DD03E4}" sibTransId="{3A0B95B5-EED8-407A-A49B-5DD4D1A19CE7}"/>
    <dgm:cxn modelId="{3464646B-4EF3-4BFF-A51D-32C7C8A3E2AF}" type="presParOf" srcId="{21D04DD6-5200-4268-9758-F780D3A3EC40}" destId="{934F741E-5083-4FA3-B3D3-D1D926B8FC3B}" srcOrd="0" destOrd="0" presId="urn:microsoft.com/office/officeart/2005/8/layout/lProcess2"/>
    <dgm:cxn modelId="{5A5EB137-F15E-40E3-95C4-2AA0598FAAF1}" type="presParOf" srcId="{934F741E-5083-4FA3-B3D3-D1D926B8FC3B}" destId="{9812E1D3-BF88-4F9A-9A19-845E505EAC90}" srcOrd="0" destOrd="0" presId="urn:microsoft.com/office/officeart/2005/8/layout/lProcess2"/>
    <dgm:cxn modelId="{52A5F7CC-3AFE-4A50-9072-1DAB936F787E}" type="presParOf" srcId="{934F741E-5083-4FA3-B3D3-D1D926B8FC3B}" destId="{5DA64DE5-59E5-452C-9322-D88587334774}" srcOrd="1" destOrd="0" presId="urn:microsoft.com/office/officeart/2005/8/layout/lProcess2"/>
    <dgm:cxn modelId="{2F1709E4-3E84-4AF7-8D73-D86BB98CE4B3}" type="presParOf" srcId="{934F741E-5083-4FA3-B3D3-D1D926B8FC3B}" destId="{81FDB8D0-A409-4DAD-A846-1CED36816CCF}" srcOrd="2" destOrd="0" presId="urn:microsoft.com/office/officeart/2005/8/layout/lProcess2"/>
    <dgm:cxn modelId="{59297D0B-1610-4101-9309-D24DA57F76D8}" type="presParOf" srcId="{81FDB8D0-A409-4DAD-A846-1CED36816CCF}" destId="{9768CF6D-F318-407D-A248-A80775B3B3B0}" srcOrd="0" destOrd="0" presId="urn:microsoft.com/office/officeart/2005/8/layout/lProcess2"/>
    <dgm:cxn modelId="{DF2E322A-21C4-4580-948D-875FA3695F9E}" type="presParOf" srcId="{9768CF6D-F318-407D-A248-A80775B3B3B0}" destId="{E58A8083-0FBD-4859-B083-0E3B6F4704A6}" srcOrd="0" destOrd="0" presId="urn:microsoft.com/office/officeart/2005/8/layout/lProcess2"/>
    <dgm:cxn modelId="{F7CBEF79-D97A-49D9-8E42-3A89B0EFBC61}" type="presParOf" srcId="{9768CF6D-F318-407D-A248-A80775B3B3B0}" destId="{56C3845C-FDF1-47D3-BBBC-DEAC8A88EE99}" srcOrd="1" destOrd="0" presId="urn:microsoft.com/office/officeart/2005/8/layout/lProcess2"/>
    <dgm:cxn modelId="{D38F8009-FA35-4FA3-BEB7-F9F02B8F05B8}" type="presParOf" srcId="{9768CF6D-F318-407D-A248-A80775B3B3B0}" destId="{6D79500B-3645-48D6-8911-D503CFAB9A97}" srcOrd="2" destOrd="0" presId="urn:microsoft.com/office/officeart/2005/8/layout/lProcess2"/>
    <dgm:cxn modelId="{6054AF29-97DE-4EAC-B6C0-6BAFCA0A839B}" type="presParOf" srcId="{9768CF6D-F318-407D-A248-A80775B3B3B0}" destId="{3D052D8F-DC27-4954-91B6-EAEFD4A529A0}" srcOrd="3" destOrd="0" presId="urn:microsoft.com/office/officeart/2005/8/layout/lProcess2"/>
    <dgm:cxn modelId="{CF5C0B9B-60F2-4F55-B93B-D19FF876EA72}" type="presParOf" srcId="{9768CF6D-F318-407D-A248-A80775B3B3B0}" destId="{D3D7C6C1-4698-4C0E-B22C-A2AA12A4A769}" srcOrd="4" destOrd="0" presId="urn:microsoft.com/office/officeart/2005/8/layout/lProcess2"/>
    <dgm:cxn modelId="{CAFF0F4D-CBBB-45C7-9EF1-673DD8B277A5}" type="presParOf" srcId="{21D04DD6-5200-4268-9758-F780D3A3EC40}" destId="{2004FF7C-3BDB-4122-833D-205834144289}" srcOrd="1" destOrd="0" presId="urn:microsoft.com/office/officeart/2005/8/layout/lProcess2"/>
    <dgm:cxn modelId="{A81FE016-8FCD-49C1-B6AA-F40F555CF6B3}" type="presParOf" srcId="{21D04DD6-5200-4268-9758-F780D3A3EC40}" destId="{13C7469E-9BA5-43DA-AF7B-6AAA8FE8B15E}" srcOrd="2" destOrd="0" presId="urn:microsoft.com/office/officeart/2005/8/layout/lProcess2"/>
    <dgm:cxn modelId="{41D446C2-FB42-414B-B40E-D7B842AD02CD}" type="presParOf" srcId="{13C7469E-9BA5-43DA-AF7B-6AAA8FE8B15E}" destId="{3C647DD9-1F5F-4944-86CA-150479C70C4C}" srcOrd="0" destOrd="0" presId="urn:microsoft.com/office/officeart/2005/8/layout/lProcess2"/>
    <dgm:cxn modelId="{ABC8CE92-07A9-4ABB-A37F-87E868A1BD66}" type="presParOf" srcId="{13C7469E-9BA5-43DA-AF7B-6AAA8FE8B15E}" destId="{BFC7394E-E267-4F21-B801-3B5E5A106862}" srcOrd="1" destOrd="0" presId="urn:microsoft.com/office/officeart/2005/8/layout/lProcess2"/>
    <dgm:cxn modelId="{0721CE4A-3B29-4A03-B5A4-1BC690AEE798}" type="presParOf" srcId="{13C7469E-9BA5-43DA-AF7B-6AAA8FE8B15E}" destId="{0B518C20-81F8-4181-9BF7-B799FC6973B7}" srcOrd="2" destOrd="0" presId="urn:microsoft.com/office/officeart/2005/8/layout/lProcess2"/>
    <dgm:cxn modelId="{995F6914-3D05-457E-A8C0-22597EF122E3}" type="presParOf" srcId="{0B518C20-81F8-4181-9BF7-B799FC6973B7}" destId="{0F62A9AF-58F6-4714-8A8A-A9CB93391694}" srcOrd="0" destOrd="0" presId="urn:microsoft.com/office/officeart/2005/8/layout/lProcess2"/>
    <dgm:cxn modelId="{B246DBE7-06F2-4FF9-8215-496569D8B7BF}" type="presParOf" srcId="{0F62A9AF-58F6-4714-8A8A-A9CB93391694}" destId="{37CC37C8-710D-42C2-B745-70B0FE76CABA}" srcOrd="0" destOrd="0" presId="urn:microsoft.com/office/officeart/2005/8/layout/lProcess2"/>
    <dgm:cxn modelId="{BBBE1290-F406-4864-86F2-7CB8FE24E291}" type="presParOf" srcId="{0F62A9AF-58F6-4714-8A8A-A9CB93391694}" destId="{DC915914-68A0-404F-9277-FAEBAF0DFD34}" srcOrd="1" destOrd="0" presId="urn:microsoft.com/office/officeart/2005/8/layout/lProcess2"/>
    <dgm:cxn modelId="{F793CC20-3A72-45B3-8843-874C6E18CB37}" type="presParOf" srcId="{0F62A9AF-58F6-4714-8A8A-A9CB93391694}" destId="{073EA5F9-506F-4758-B399-706CEF081066}" srcOrd="2" destOrd="0" presId="urn:microsoft.com/office/officeart/2005/8/layout/lProcess2"/>
    <dgm:cxn modelId="{E8A5BAAA-FB2C-481E-BF12-E6FB8976BFC8}" type="presParOf" srcId="{0F62A9AF-58F6-4714-8A8A-A9CB93391694}" destId="{35046AB3-DE48-442C-BC67-9B7D5DAB7006}" srcOrd="3" destOrd="0" presId="urn:microsoft.com/office/officeart/2005/8/layout/lProcess2"/>
    <dgm:cxn modelId="{D41120C5-D4D0-4E2A-9BCB-00CB69E414A7}" type="presParOf" srcId="{0F62A9AF-58F6-4714-8A8A-A9CB93391694}" destId="{7C406FC6-AC85-4193-8B8E-0C9AA028961E}" srcOrd="4" destOrd="0" presId="urn:microsoft.com/office/officeart/2005/8/layout/lProcess2"/>
    <dgm:cxn modelId="{46F402EF-2E95-4BD3-97EA-95F9B579DAD4}" type="presParOf" srcId="{21D04DD6-5200-4268-9758-F780D3A3EC40}" destId="{6FE50267-F217-4DFD-BBE2-0D0D0D7893AC}" srcOrd="3" destOrd="0" presId="urn:microsoft.com/office/officeart/2005/8/layout/lProcess2"/>
    <dgm:cxn modelId="{8379F6EF-A8E8-4E5E-9CB2-105CE49BDF3F}" type="presParOf" srcId="{21D04DD6-5200-4268-9758-F780D3A3EC40}" destId="{C4F028D3-625D-46E9-BBBF-7680E9585345}" srcOrd="4" destOrd="0" presId="urn:microsoft.com/office/officeart/2005/8/layout/lProcess2"/>
    <dgm:cxn modelId="{454A974F-BABF-4637-9FB8-3FB3D413F74E}" type="presParOf" srcId="{C4F028D3-625D-46E9-BBBF-7680E9585345}" destId="{61797A26-359F-4986-9E9B-DC0516C09B14}" srcOrd="0" destOrd="0" presId="urn:microsoft.com/office/officeart/2005/8/layout/lProcess2"/>
    <dgm:cxn modelId="{8B6AFE83-F982-4D7B-8EBE-0690A8FDD951}" type="presParOf" srcId="{C4F028D3-625D-46E9-BBBF-7680E9585345}" destId="{F3A976C9-C0E7-4ED2-AB70-545D9879038C}" srcOrd="1" destOrd="0" presId="urn:microsoft.com/office/officeart/2005/8/layout/lProcess2"/>
    <dgm:cxn modelId="{A771D50F-F56B-41EB-B040-1C3C68D589D0}" type="presParOf" srcId="{C4F028D3-625D-46E9-BBBF-7680E9585345}" destId="{8E359F55-CDE6-4DCE-A8D9-019FD87EB276}" srcOrd="2" destOrd="0" presId="urn:microsoft.com/office/officeart/2005/8/layout/lProcess2"/>
    <dgm:cxn modelId="{B4BAE250-BE2C-4C4F-B0BA-E6767AA8412C}" type="presParOf" srcId="{8E359F55-CDE6-4DCE-A8D9-019FD87EB276}" destId="{AD3CC52F-1DE0-44F5-AF11-A2A07C74B632}" srcOrd="0" destOrd="0" presId="urn:microsoft.com/office/officeart/2005/8/layout/lProcess2"/>
    <dgm:cxn modelId="{090A98C5-CC4D-4B34-A810-3F7A87192C17}" type="presParOf" srcId="{AD3CC52F-1DE0-44F5-AF11-A2A07C74B632}" destId="{F4CF94BE-5874-4108-B8DA-87ED095B86CA}" srcOrd="0" destOrd="0" presId="urn:microsoft.com/office/officeart/2005/8/layout/lProcess2"/>
    <dgm:cxn modelId="{17734647-1316-4EE6-9997-585B4066FD56}" type="presParOf" srcId="{AD3CC52F-1DE0-44F5-AF11-A2A07C74B632}" destId="{146CA439-0798-4E91-97ED-6748BD592543}" srcOrd="1" destOrd="0" presId="urn:microsoft.com/office/officeart/2005/8/layout/lProcess2"/>
    <dgm:cxn modelId="{3BCE61EC-9AE0-49BE-A36C-6B164FEE4600}" type="presParOf" srcId="{AD3CC52F-1DE0-44F5-AF11-A2A07C74B632}" destId="{C8D27DF2-A3FA-4444-8346-5EA3D3E0D51C}" srcOrd="2"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8A2B43-BBF3-4C64-B812-B4DAC1A24F07}" type="doc">
      <dgm:prSet loTypeId="urn:microsoft.com/office/officeart/2005/8/layout/lProcess2" loCatId="list" qsTypeId="urn:microsoft.com/office/officeart/2005/8/quickstyle/3d1" qsCatId="3D" csTypeId="urn:microsoft.com/office/officeart/2005/8/colors/accent4_1" csCatId="accent4" phldr="1"/>
      <dgm:spPr/>
      <dgm:t>
        <a:bodyPr/>
        <a:lstStyle/>
        <a:p>
          <a:endParaRPr lang="zh-CN" altLang="en-US"/>
        </a:p>
      </dgm:t>
    </dgm:pt>
    <dgm:pt modelId="{EBF9391C-9EDD-4FFF-B78E-6F93BDC6939E}">
      <dgm:prSet phldrT="[文本]"/>
      <dgm:spPr/>
      <dgm:t>
        <a:bodyPr/>
        <a:lstStyle/>
        <a:p>
          <a:r>
            <a:rPr lang="zh-CN" altLang="zh-CN" dirty="0" smtClean="0"/>
            <a:t>功能分析</a:t>
          </a:r>
          <a:endParaRPr lang="zh-CN" altLang="en-US" dirty="0"/>
        </a:p>
      </dgm:t>
    </dgm:pt>
    <dgm:pt modelId="{483A2D85-EEEC-4595-84DF-FEC1BB61CF0F}" type="parTrans" cxnId="{5446087E-18BB-441B-BAFA-752B3A4B0D0B}">
      <dgm:prSet/>
      <dgm:spPr/>
      <dgm:t>
        <a:bodyPr/>
        <a:lstStyle/>
        <a:p>
          <a:endParaRPr lang="zh-CN" altLang="en-US"/>
        </a:p>
      </dgm:t>
    </dgm:pt>
    <dgm:pt modelId="{F99B62E4-224B-4442-8D08-E443DFA9CCDE}" type="sibTrans" cxnId="{5446087E-18BB-441B-BAFA-752B3A4B0D0B}">
      <dgm:prSet/>
      <dgm:spPr/>
      <dgm:t>
        <a:bodyPr/>
        <a:lstStyle/>
        <a:p>
          <a:endParaRPr lang="zh-CN" altLang="en-US"/>
        </a:p>
      </dgm:t>
    </dgm:pt>
    <dgm:pt modelId="{3CC734AF-09AD-4EFF-B51A-E9F02FDF7A69}">
      <dgm:prSet phldrT="[文本]"/>
      <dgm:spPr/>
      <dgm:t>
        <a:bodyPr/>
        <a:lstStyle/>
        <a:p>
          <a:pPr algn="l"/>
          <a:r>
            <a:rPr lang="zh-CN" altLang="zh-CN" dirty="0" smtClean="0"/>
            <a:t>（</a:t>
          </a:r>
          <a:r>
            <a:rPr lang="en-US" altLang="zh-CN" dirty="0" smtClean="0"/>
            <a:t>1</a:t>
          </a:r>
          <a:r>
            <a:rPr lang="zh-CN" altLang="zh-CN" dirty="0" smtClean="0"/>
            <a:t>）异步清零功能</a:t>
          </a:r>
          <a:endParaRPr lang="zh-CN" altLang="en-US" dirty="0"/>
        </a:p>
      </dgm:t>
    </dgm:pt>
    <dgm:pt modelId="{D2648059-CCDB-4CF7-87AD-98A8FE4110FB}" type="parTrans" cxnId="{7F97AFE6-9364-4DAA-B202-1971D1C242DB}">
      <dgm:prSet/>
      <dgm:spPr/>
      <dgm:t>
        <a:bodyPr/>
        <a:lstStyle/>
        <a:p>
          <a:endParaRPr lang="zh-CN" altLang="en-US"/>
        </a:p>
      </dgm:t>
    </dgm:pt>
    <dgm:pt modelId="{103D98B4-FDCC-43F8-96B4-C1FE9A7C30D3}" type="sibTrans" cxnId="{7F97AFE6-9364-4DAA-B202-1971D1C242DB}">
      <dgm:prSet/>
      <dgm:spPr/>
      <dgm:t>
        <a:bodyPr/>
        <a:lstStyle/>
        <a:p>
          <a:endParaRPr lang="zh-CN" altLang="en-US"/>
        </a:p>
      </dgm:t>
    </dgm:pt>
    <dgm:pt modelId="{0E822587-EE4A-487E-8775-2A759A0DD0F0}">
      <dgm:prSet/>
      <dgm:spPr/>
      <dgm:t>
        <a:bodyPr/>
        <a:lstStyle/>
        <a:p>
          <a:pPr algn="l"/>
          <a:r>
            <a:rPr lang="zh-CN" altLang="zh-CN" dirty="0" smtClean="0"/>
            <a:t>（</a:t>
          </a:r>
          <a:r>
            <a:rPr lang="en-US" altLang="zh-CN" dirty="0" smtClean="0"/>
            <a:t>2</a:t>
          </a:r>
          <a:r>
            <a:rPr lang="zh-CN" altLang="zh-CN" dirty="0" smtClean="0"/>
            <a:t>）同步置数功能</a:t>
          </a:r>
          <a:endParaRPr lang="zh-CN" altLang="zh-CN" dirty="0" smtClean="0"/>
        </a:p>
      </dgm:t>
    </dgm:pt>
    <dgm:pt modelId="{9B06A4B2-3E6B-4100-A59C-6480ECB019E3}" type="parTrans" cxnId="{9C99EAE2-8A3E-49A7-8D02-7ABE81D65E70}">
      <dgm:prSet/>
      <dgm:spPr/>
      <dgm:t>
        <a:bodyPr/>
        <a:lstStyle/>
        <a:p>
          <a:endParaRPr lang="zh-CN" altLang="en-US"/>
        </a:p>
      </dgm:t>
    </dgm:pt>
    <dgm:pt modelId="{C42317F7-BCB0-4C40-958D-8F778F9649D1}" type="sibTrans" cxnId="{9C99EAE2-8A3E-49A7-8D02-7ABE81D65E70}">
      <dgm:prSet/>
      <dgm:spPr/>
      <dgm:t>
        <a:bodyPr/>
        <a:lstStyle/>
        <a:p>
          <a:endParaRPr lang="zh-CN" altLang="en-US"/>
        </a:p>
      </dgm:t>
    </dgm:pt>
    <dgm:pt modelId="{128C49D2-27B3-49E9-B831-09F49BA19F4E}">
      <dgm:prSet/>
      <dgm:spPr/>
      <dgm:t>
        <a:bodyPr/>
        <a:lstStyle/>
        <a:p>
          <a:pPr algn="l"/>
          <a:r>
            <a:rPr lang="zh-CN" altLang="zh-CN" dirty="0" smtClean="0"/>
            <a:t>（</a:t>
          </a:r>
          <a:r>
            <a:rPr lang="en-US" altLang="zh-CN" dirty="0" smtClean="0"/>
            <a:t>3</a:t>
          </a:r>
          <a:r>
            <a:rPr lang="zh-CN" altLang="zh-CN" dirty="0" smtClean="0"/>
            <a:t>）保持功能</a:t>
          </a:r>
          <a:endParaRPr lang="zh-CN" altLang="zh-CN" dirty="0" smtClean="0"/>
        </a:p>
      </dgm:t>
    </dgm:pt>
    <dgm:pt modelId="{48CBF3A2-E69E-4F01-8B42-EBF860718C6D}" type="parTrans" cxnId="{C20A46E8-AC8E-4601-8AC8-E60C6B41F75A}">
      <dgm:prSet/>
      <dgm:spPr/>
      <dgm:t>
        <a:bodyPr/>
        <a:lstStyle/>
        <a:p>
          <a:endParaRPr lang="zh-CN" altLang="en-US"/>
        </a:p>
      </dgm:t>
    </dgm:pt>
    <dgm:pt modelId="{5DBFF629-FAD6-4A0A-9502-E6420E072EF8}" type="sibTrans" cxnId="{C20A46E8-AC8E-4601-8AC8-E60C6B41F75A}">
      <dgm:prSet/>
      <dgm:spPr/>
      <dgm:t>
        <a:bodyPr/>
        <a:lstStyle/>
        <a:p>
          <a:endParaRPr lang="zh-CN" altLang="en-US"/>
        </a:p>
      </dgm:t>
    </dgm:pt>
    <dgm:pt modelId="{E3B92A08-5023-4BE0-90BE-A09162226827}">
      <dgm:prSet/>
      <dgm:spPr/>
      <dgm:t>
        <a:bodyPr/>
        <a:lstStyle/>
        <a:p>
          <a:pPr algn="l"/>
          <a:r>
            <a:rPr lang="zh-CN" altLang="zh-CN" dirty="0" smtClean="0"/>
            <a:t>（</a:t>
          </a:r>
          <a:r>
            <a:rPr lang="en-US" altLang="zh-CN" dirty="0" smtClean="0"/>
            <a:t>4</a:t>
          </a:r>
          <a:r>
            <a:rPr lang="zh-CN" altLang="zh-CN" dirty="0" smtClean="0"/>
            <a:t>）计数功能</a:t>
          </a:r>
          <a:endParaRPr lang="zh-CN" altLang="zh-CN" dirty="0" smtClean="0"/>
        </a:p>
      </dgm:t>
    </dgm:pt>
    <dgm:pt modelId="{B2C935E9-A2C1-452B-B8FF-E4933BBF171C}" type="parTrans" cxnId="{09752F56-85B4-4484-8B98-7ECB1AD49D69}">
      <dgm:prSet/>
      <dgm:spPr/>
      <dgm:t>
        <a:bodyPr/>
        <a:lstStyle/>
        <a:p>
          <a:endParaRPr lang="zh-CN" altLang="en-US"/>
        </a:p>
      </dgm:t>
    </dgm:pt>
    <dgm:pt modelId="{640BED45-EEE8-44F9-9C72-18241058DD38}" type="sibTrans" cxnId="{09752F56-85B4-4484-8B98-7ECB1AD49D69}">
      <dgm:prSet/>
      <dgm:spPr/>
      <dgm:t>
        <a:bodyPr/>
        <a:lstStyle/>
        <a:p>
          <a:endParaRPr lang="zh-CN" altLang="en-US"/>
        </a:p>
      </dgm:t>
    </dgm:pt>
    <dgm:pt modelId="{26309610-A5CA-4892-897A-1B9AAEC11E5C}" type="pres">
      <dgm:prSet presAssocID="{F88A2B43-BBF3-4C64-B812-B4DAC1A24F07}" presName="theList" presStyleCnt="0">
        <dgm:presLayoutVars>
          <dgm:dir/>
          <dgm:animLvl val="lvl"/>
          <dgm:resizeHandles val="exact"/>
        </dgm:presLayoutVars>
      </dgm:prSet>
      <dgm:spPr/>
    </dgm:pt>
    <dgm:pt modelId="{8369FAFE-8DEE-487E-8641-42B734A6A9DD}" type="pres">
      <dgm:prSet presAssocID="{EBF9391C-9EDD-4FFF-B78E-6F93BDC6939E}" presName="compNode" presStyleCnt="0"/>
      <dgm:spPr/>
    </dgm:pt>
    <dgm:pt modelId="{5E82FB5A-0309-4870-9ED2-66852D074684}" type="pres">
      <dgm:prSet presAssocID="{EBF9391C-9EDD-4FFF-B78E-6F93BDC6939E}" presName="aNode" presStyleLbl="bgShp" presStyleIdx="0" presStyleCnt="1"/>
      <dgm:spPr/>
      <dgm:t>
        <a:bodyPr/>
        <a:lstStyle/>
        <a:p>
          <a:endParaRPr lang="zh-CN" altLang="en-US"/>
        </a:p>
      </dgm:t>
    </dgm:pt>
    <dgm:pt modelId="{F46A6B81-21BA-4317-AB1F-552E0563114E}" type="pres">
      <dgm:prSet presAssocID="{EBF9391C-9EDD-4FFF-B78E-6F93BDC6939E}" presName="textNode" presStyleLbl="bgShp" presStyleIdx="0" presStyleCnt="1"/>
      <dgm:spPr/>
      <dgm:t>
        <a:bodyPr/>
        <a:lstStyle/>
        <a:p>
          <a:endParaRPr lang="zh-CN" altLang="en-US"/>
        </a:p>
      </dgm:t>
    </dgm:pt>
    <dgm:pt modelId="{6F525FC9-EAD0-48C1-B7F9-3703B315CA18}" type="pres">
      <dgm:prSet presAssocID="{EBF9391C-9EDD-4FFF-B78E-6F93BDC6939E}" presName="compChildNode" presStyleCnt="0"/>
      <dgm:spPr/>
    </dgm:pt>
    <dgm:pt modelId="{9BD9B629-658A-48DB-96F3-27EC0CC615E0}" type="pres">
      <dgm:prSet presAssocID="{EBF9391C-9EDD-4FFF-B78E-6F93BDC6939E}" presName="theInnerList" presStyleCnt="0"/>
      <dgm:spPr/>
    </dgm:pt>
    <dgm:pt modelId="{F1C24ACB-60B8-4215-B9F4-EE5C15526EEF}" type="pres">
      <dgm:prSet presAssocID="{3CC734AF-09AD-4EFF-B51A-E9F02FDF7A69}" presName="childNode" presStyleLbl="node1" presStyleIdx="0" presStyleCnt="4">
        <dgm:presLayoutVars>
          <dgm:bulletEnabled val="1"/>
        </dgm:presLayoutVars>
      </dgm:prSet>
      <dgm:spPr/>
      <dgm:t>
        <a:bodyPr/>
        <a:lstStyle/>
        <a:p>
          <a:endParaRPr lang="zh-CN" altLang="en-US"/>
        </a:p>
      </dgm:t>
    </dgm:pt>
    <dgm:pt modelId="{E6DE9855-FCDC-4FF4-948E-F125E368BD7E}" type="pres">
      <dgm:prSet presAssocID="{3CC734AF-09AD-4EFF-B51A-E9F02FDF7A69}" presName="aSpace2" presStyleCnt="0"/>
      <dgm:spPr/>
    </dgm:pt>
    <dgm:pt modelId="{D4AA0A80-8354-4155-843E-F3EB4DA4BA58}" type="pres">
      <dgm:prSet presAssocID="{0E822587-EE4A-487E-8775-2A759A0DD0F0}" presName="childNode" presStyleLbl="node1" presStyleIdx="1" presStyleCnt="4">
        <dgm:presLayoutVars>
          <dgm:bulletEnabled val="1"/>
        </dgm:presLayoutVars>
      </dgm:prSet>
      <dgm:spPr/>
    </dgm:pt>
    <dgm:pt modelId="{DF3E43EA-0C11-45E5-A9B4-3962320477D3}" type="pres">
      <dgm:prSet presAssocID="{0E822587-EE4A-487E-8775-2A759A0DD0F0}" presName="aSpace2" presStyleCnt="0"/>
      <dgm:spPr/>
    </dgm:pt>
    <dgm:pt modelId="{96C0965F-8443-47F0-9C0A-AA6D8B019DCB}" type="pres">
      <dgm:prSet presAssocID="{128C49D2-27B3-49E9-B831-09F49BA19F4E}" presName="childNode" presStyleLbl="node1" presStyleIdx="2" presStyleCnt="4">
        <dgm:presLayoutVars>
          <dgm:bulletEnabled val="1"/>
        </dgm:presLayoutVars>
      </dgm:prSet>
      <dgm:spPr/>
      <dgm:t>
        <a:bodyPr/>
        <a:lstStyle/>
        <a:p>
          <a:endParaRPr lang="zh-CN" altLang="en-US"/>
        </a:p>
      </dgm:t>
    </dgm:pt>
    <dgm:pt modelId="{6C8CFA25-4DFD-40B2-AA5A-50615F8BDCCA}" type="pres">
      <dgm:prSet presAssocID="{128C49D2-27B3-49E9-B831-09F49BA19F4E}" presName="aSpace2" presStyleCnt="0"/>
      <dgm:spPr/>
    </dgm:pt>
    <dgm:pt modelId="{1A0FBEA8-8987-42F1-88F5-7C3AA172FBA6}" type="pres">
      <dgm:prSet presAssocID="{E3B92A08-5023-4BE0-90BE-A09162226827}" presName="childNode" presStyleLbl="node1" presStyleIdx="3" presStyleCnt="4">
        <dgm:presLayoutVars>
          <dgm:bulletEnabled val="1"/>
        </dgm:presLayoutVars>
      </dgm:prSet>
      <dgm:spPr/>
    </dgm:pt>
  </dgm:ptLst>
  <dgm:cxnLst>
    <dgm:cxn modelId="{7F97AFE6-9364-4DAA-B202-1971D1C242DB}" srcId="{EBF9391C-9EDD-4FFF-B78E-6F93BDC6939E}" destId="{3CC734AF-09AD-4EFF-B51A-E9F02FDF7A69}" srcOrd="0" destOrd="0" parTransId="{D2648059-CCDB-4CF7-87AD-98A8FE4110FB}" sibTransId="{103D98B4-FDCC-43F8-96B4-C1FE9A7C30D3}"/>
    <dgm:cxn modelId="{BC6D8BB1-84B7-4DA2-A99B-85A6C64C4AFA}" type="presOf" srcId="{3CC734AF-09AD-4EFF-B51A-E9F02FDF7A69}" destId="{F1C24ACB-60B8-4215-B9F4-EE5C15526EEF}" srcOrd="0" destOrd="0" presId="urn:microsoft.com/office/officeart/2005/8/layout/lProcess2"/>
    <dgm:cxn modelId="{09752F56-85B4-4484-8B98-7ECB1AD49D69}" srcId="{EBF9391C-9EDD-4FFF-B78E-6F93BDC6939E}" destId="{E3B92A08-5023-4BE0-90BE-A09162226827}" srcOrd="3" destOrd="0" parTransId="{B2C935E9-A2C1-452B-B8FF-E4933BBF171C}" sibTransId="{640BED45-EEE8-44F9-9C72-18241058DD38}"/>
    <dgm:cxn modelId="{793164E5-C25D-430D-9098-3F57267CD09C}" type="presOf" srcId="{EBF9391C-9EDD-4FFF-B78E-6F93BDC6939E}" destId="{F46A6B81-21BA-4317-AB1F-552E0563114E}" srcOrd="1" destOrd="0" presId="urn:microsoft.com/office/officeart/2005/8/layout/lProcess2"/>
    <dgm:cxn modelId="{9C99EAE2-8A3E-49A7-8D02-7ABE81D65E70}" srcId="{EBF9391C-9EDD-4FFF-B78E-6F93BDC6939E}" destId="{0E822587-EE4A-487E-8775-2A759A0DD0F0}" srcOrd="1" destOrd="0" parTransId="{9B06A4B2-3E6B-4100-A59C-6480ECB019E3}" sibTransId="{C42317F7-BCB0-4C40-958D-8F778F9649D1}"/>
    <dgm:cxn modelId="{599BEA29-9B6C-4CC8-AA88-D0DE2A94B5E2}" type="presOf" srcId="{0E822587-EE4A-487E-8775-2A759A0DD0F0}" destId="{D4AA0A80-8354-4155-843E-F3EB4DA4BA58}" srcOrd="0" destOrd="0" presId="urn:microsoft.com/office/officeart/2005/8/layout/lProcess2"/>
    <dgm:cxn modelId="{DA9A9D6F-562E-414B-B88C-4507A36C386E}" type="presOf" srcId="{E3B92A08-5023-4BE0-90BE-A09162226827}" destId="{1A0FBEA8-8987-42F1-88F5-7C3AA172FBA6}" srcOrd="0" destOrd="0" presId="urn:microsoft.com/office/officeart/2005/8/layout/lProcess2"/>
    <dgm:cxn modelId="{5446087E-18BB-441B-BAFA-752B3A4B0D0B}" srcId="{F88A2B43-BBF3-4C64-B812-B4DAC1A24F07}" destId="{EBF9391C-9EDD-4FFF-B78E-6F93BDC6939E}" srcOrd="0" destOrd="0" parTransId="{483A2D85-EEEC-4595-84DF-FEC1BB61CF0F}" sibTransId="{F99B62E4-224B-4442-8D08-E443DFA9CCDE}"/>
    <dgm:cxn modelId="{E6F61B5D-8B8B-4E2A-9623-9CC20D4F48B2}" type="presOf" srcId="{128C49D2-27B3-49E9-B831-09F49BA19F4E}" destId="{96C0965F-8443-47F0-9C0A-AA6D8B019DCB}" srcOrd="0" destOrd="0" presId="urn:microsoft.com/office/officeart/2005/8/layout/lProcess2"/>
    <dgm:cxn modelId="{A1E7325A-ABE2-4928-A8DE-206BA05BBFFD}" type="presOf" srcId="{F88A2B43-BBF3-4C64-B812-B4DAC1A24F07}" destId="{26309610-A5CA-4892-897A-1B9AAEC11E5C}" srcOrd="0" destOrd="0" presId="urn:microsoft.com/office/officeart/2005/8/layout/lProcess2"/>
    <dgm:cxn modelId="{C20A46E8-AC8E-4601-8AC8-E60C6B41F75A}" srcId="{EBF9391C-9EDD-4FFF-B78E-6F93BDC6939E}" destId="{128C49D2-27B3-49E9-B831-09F49BA19F4E}" srcOrd="2" destOrd="0" parTransId="{48CBF3A2-E69E-4F01-8B42-EBF860718C6D}" sibTransId="{5DBFF629-FAD6-4A0A-9502-E6420E072EF8}"/>
    <dgm:cxn modelId="{719C7D71-F3DC-4935-A3C3-28F2728F212B}" type="presOf" srcId="{EBF9391C-9EDD-4FFF-B78E-6F93BDC6939E}" destId="{5E82FB5A-0309-4870-9ED2-66852D074684}" srcOrd="0" destOrd="0" presId="urn:microsoft.com/office/officeart/2005/8/layout/lProcess2"/>
    <dgm:cxn modelId="{6A68F068-F28B-4D45-A2F0-73788263808D}" type="presParOf" srcId="{26309610-A5CA-4892-897A-1B9AAEC11E5C}" destId="{8369FAFE-8DEE-487E-8641-42B734A6A9DD}" srcOrd="0" destOrd="0" presId="urn:microsoft.com/office/officeart/2005/8/layout/lProcess2"/>
    <dgm:cxn modelId="{F0195D27-84FF-48DA-989C-5F64A23E6A99}" type="presParOf" srcId="{8369FAFE-8DEE-487E-8641-42B734A6A9DD}" destId="{5E82FB5A-0309-4870-9ED2-66852D074684}" srcOrd="0" destOrd="0" presId="urn:microsoft.com/office/officeart/2005/8/layout/lProcess2"/>
    <dgm:cxn modelId="{1E2E01CB-EB5E-4D18-946A-0C95B209D573}" type="presParOf" srcId="{8369FAFE-8DEE-487E-8641-42B734A6A9DD}" destId="{F46A6B81-21BA-4317-AB1F-552E0563114E}" srcOrd="1" destOrd="0" presId="urn:microsoft.com/office/officeart/2005/8/layout/lProcess2"/>
    <dgm:cxn modelId="{300A1BF5-0619-4439-8635-426B83780741}" type="presParOf" srcId="{8369FAFE-8DEE-487E-8641-42B734A6A9DD}" destId="{6F525FC9-EAD0-48C1-B7F9-3703B315CA18}" srcOrd="2" destOrd="0" presId="urn:microsoft.com/office/officeart/2005/8/layout/lProcess2"/>
    <dgm:cxn modelId="{9CA6E037-CD63-4884-9C8A-18E10588E148}" type="presParOf" srcId="{6F525FC9-EAD0-48C1-B7F9-3703B315CA18}" destId="{9BD9B629-658A-48DB-96F3-27EC0CC615E0}" srcOrd="0" destOrd="0" presId="urn:microsoft.com/office/officeart/2005/8/layout/lProcess2"/>
    <dgm:cxn modelId="{D37BF97D-353D-4F4E-9BA3-B2AC22F8D577}" type="presParOf" srcId="{9BD9B629-658A-48DB-96F3-27EC0CC615E0}" destId="{F1C24ACB-60B8-4215-B9F4-EE5C15526EEF}" srcOrd="0" destOrd="0" presId="urn:microsoft.com/office/officeart/2005/8/layout/lProcess2"/>
    <dgm:cxn modelId="{A85B1321-36A7-4B76-AEA0-1CFE4219D2FA}" type="presParOf" srcId="{9BD9B629-658A-48DB-96F3-27EC0CC615E0}" destId="{E6DE9855-FCDC-4FF4-948E-F125E368BD7E}" srcOrd="1" destOrd="0" presId="urn:microsoft.com/office/officeart/2005/8/layout/lProcess2"/>
    <dgm:cxn modelId="{3452EF27-7A54-434C-B88F-D39CF75832D2}" type="presParOf" srcId="{9BD9B629-658A-48DB-96F3-27EC0CC615E0}" destId="{D4AA0A80-8354-4155-843E-F3EB4DA4BA58}" srcOrd="2" destOrd="0" presId="urn:microsoft.com/office/officeart/2005/8/layout/lProcess2"/>
    <dgm:cxn modelId="{C720F3B6-6BBA-44E9-BF9B-95ADC6FD74D0}" type="presParOf" srcId="{9BD9B629-658A-48DB-96F3-27EC0CC615E0}" destId="{DF3E43EA-0C11-45E5-A9B4-3962320477D3}" srcOrd="3" destOrd="0" presId="urn:microsoft.com/office/officeart/2005/8/layout/lProcess2"/>
    <dgm:cxn modelId="{62C712C1-B090-42CB-85FE-68093C3E2056}" type="presParOf" srcId="{9BD9B629-658A-48DB-96F3-27EC0CC615E0}" destId="{96C0965F-8443-47F0-9C0A-AA6D8B019DCB}" srcOrd="4" destOrd="0" presId="urn:microsoft.com/office/officeart/2005/8/layout/lProcess2"/>
    <dgm:cxn modelId="{AD8194B4-E05C-4A17-8515-F0FA266AD7B6}" type="presParOf" srcId="{9BD9B629-658A-48DB-96F3-27EC0CC615E0}" destId="{6C8CFA25-4DFD-40B2-AA5A-50615F8BDCCA}" srcOrd="5" destOrd="0" presId="urn:microsoft.com/office/officeart/2005/8/layout/lProcess2"/>
    <dgm:cxn modelId="{A4D96827-C0C0-4992-8DD2-B15612C699D1}" type="presParOf" srcId="{9BD9B629-658A-48DB-96F3-27EC0CC615E0}" destId="{1A0FBEA8-8987-42F1-88F5-7C3AA172FBA6}" srcOrd="6" destOrd="0" presId="urn:microsoft.com/office/officeart/2005/8/layout/lProcess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88A2B43-BBF3-4C64-B812-B4DAC1A24F07}" type="doc">
      <dgm:prSet loTypeId="urn:microsoft.com/office/officeart/2005/8/layout/lProcess2" loCatId="list" qsTypeId="urn:microsoft.com/office/officeart/2005/8/quickstyle/3d1" qsCatId="3D" csTypeId="urn:microsoft.com/office/officeart/2005/8/colors/accent4_1" csCatId="accent4" phldr="1"/>
      <dgm:spPr/>
      <dgm:t>
        <a:bodyPr/>
        <a:lstStyle/>
        <a:p>
          <a:endParaRPr lang="zh-CN" altLang="en-US"/>
        </a:p>
      </dgm:t>
    </dgm:pt>
    <dgm:pt modelId="{EBF9391C-9EDD-4FFF-B78E-6F93BDC6939E}">
      <dgm:prSet phldrT="[文本]"/>
      <dgm:spPr/>
      <dgm:t>
        <a:bodyPr/>
        <a:lstStyle/>
        <a:p>
          <a:r>
            <a:rPr lang="zh-CN" altLang="zh-CN" dirty="0" smtClean="0"/>
            <a:t>功能分析</a:t>
          </a:r>
          <a:endParaRPr lang="zh-CN" altLang="en-US" dirty="0"/>
        </a:p>
      </dgm:t>
    </dgm:pt>
    <dgm:pt modelId="{483A2D85-EEEC-4595-84DF-FEC1BB61CF0F}" type="parTrans" cxnId="{5446087E-18BB-441B-BAFA-752B3A4B0D0B}">
      <dgm:prSet/>
      <dgm:spPr/>
      <dgm:t>
        <a:bodyPr/>
        <a:lstStyle/>
        <a:p>
          <a:endParaRPr lang="zh-CN" altLang="en-US"/>
        </a:p>
      </dgm:t>
    </dgm:pt>
    <dgm:pt modelId="{F99B62E4-224B-4442-8D08-E443DFA9CCDE}" type="sibTrans" cxnId="{5446087E-18BB-441B-BAFA-752B3A4B0D0B}">
      <dgm:prSet/>
      <dgm:spPr/>
      <dgm:t>
        <a:bodyPr/>
        <a:lstStyle/>
        <a:p>
          <a:endParaRPr lang="zh-CN" altLang="en-US"/>
        </a:p>
      </dgm:t>
    </dgm:pt>
    <dgm:pt modelId="{3CC734AF-09AD-4EFF-B51A-E9F02FDF7A69}">
      <dgm:prSet phldrT="[文本]"/>
      <dgm:spPr/>
      <dgm:t>
        <a:bodyPr/>
        <a:lstStyle/>
        <a:p>
          <a:pPr algn="l"/>
          <a:r>
            <a:rPr lang="zh-CN" dirty="0" smtClean="0"/>
            <a:t>（</a:t>
          </a:r>
          <a:r>
            <a:rPr lang="en-US" dirty="0" smtClean="0"/>
            <a:t>1</a:t>
          </a:r>
          <a:r>
            <a:rPr lang="zh-CN" dirty="0" smtClean="0"/>
            <a:t>）异步置数功能</a:t>
          </a:r>
          <a:endParaRPr lang="zh-CN" altLang="en-US" dirty="0"/>
        </a:p>
      </dgm:t>
    </dgm:pt>
    <dgm:pt modelId="{D2648059-CCDB-4CF7-87AD-98A8FE4110FB}" type="parTrans" cxnId="{7F97AFE6-9364-4DAA-B202-1971D1C242DB}">
      <dgm:prSet/>
      <dgm:spPr/>
      <dgm:t>
        <a:bodyPr/>
        <a:lstStyle/>
        <a:p>
          <a:endParaRPr lang="zh-CN" altLang="en-US"/>
        </a:p>
      </dgm:t>
    </dgm:pt>
    <dgm:pt modelId="{103D98B4-FDCC-43F8-96B4-C1FE9A7C30D3}" type="sibTrans" cxnId="{7F97AFE6-9364-4DAA-B202-1971D1C242DB}">
      <dgm:prSet/>
      <dgm:spPr/>
      <dgm:t>
        <a:bodyPr/>
        <a:lstStyle/>
        <a:p>
          <a:endParaRPr lang="zh-CN" altLang="en-US"/>
        </a:p>
      </dgm:t>
    </dgm:pt>
    <dgm:pt modelId="{312382F5-F5A0-49EA-88CA-24DC3D178770}">
      <dgm:prSet phldrT="[文本]"/>
      <dgm:spPr/>
      <dgm:t>
        <a:bodyPr/>
        <a:lstStyle/>
        <a:p>
          <a:pPr algn="l"/>
          <a:r>
            <a:rPr lang="zh-CN" smtClean="0"/>
            <a:t>（</a:t>
          </a:r>
          <a:r>
            <a:rPr lang="en-US" smtClean="0"/>
            <a:t>2</a:t>
          </a:r>
          <a:r>
            <a:rPr lang="zh-CN" smtClean="0"/>
            <a:t>）同步加</a:t>
          </a:r>
          <a:r>
            <a:rPr lang="en-US" smtClean="0"/>
            <a:t>/</a:t>
          </a:r>
          <a:r>
            <a:rPr lang="zh-CN" smtClean="0"/>
            <a:t>减计数功能</a:t>
          </a:r>
          <a:endParaRPr lang="zh-CN" altLang="en-US" dirty="0"/>
        </a:p>
      </dgm:t>
    </dgm:pt>
    <dgm:pt modelId="{FE96709E-BFB0-4BC0-8259-3DA5FCA6A106}" type="parTrans" cxnId="{60ADB762-B4BB-416F-A7CD-8F964D370AC0}">
      <dgm:prSet/>
      <dgm:spPr/>
      <dgm:t>
        <a:bodyPr/>
        <a:lstStyle/>
        <a:p>
          <a:endParaRPr lang="zh-CN" altLang="en-US"/>
        </a:p>
      </dgm:t>
    </dgm:pt>
    <dgm:pt modelId="{39015BFC-4D22-416A-B4C9-73189AD63861}" type="sibTrans" cxnId="{60ADB762-B4BB-416F-A7CD-8F964D370AC0}">
      <dgm:prSet/>
      <dgm:spPr/>
      <dgm:t>
        <a:bodyPr/>
        <a:lstStyle/>
        <a:p>
          <a:endParaRPr lang="zh-CN" altLang="en-US"/>
        </a:p>
      </dgm:t>
    </dgm:pt>
    <dgm:pt modelId="{5A720D6D-9D08-4BF1-972A-EECB8361D195}">
      <dgm:prSet phldrT="[文本]"/>
      <dgm:spPr/>
      <dgm:t>
        <a:bodyPr/>
        <a:lstStyle/>
        <a:p>
          <a:pPr algn="l"/>
          <a:r>
            <a:rPr lang="zh-CN" dirty="0" smtClean="0"/>
            <a:t>（</a:t>
          </a:r>
          <a:r>
            <a:rPr lang="en-US" dirty="0" smtClean="0"/>
            <a:t>3</a:t>
          </a:r>
          <a:r>
            <a:rPr lang="zh-CN" dirty="0" smtClean="0"/>
            <a:t>）保持功能</a:t>
          </a:r>
          <a:endParaRPr lang="zh-CN" altLang="en-US" dirty="0"/>
        </a:p>
      </dgm:t>
    </dgm:pt>
    <dgm:pt modelId="{347992A7-FD2C-437D-BD54-ADE07269045C}" type="parTrans" cxnId="{759D757A-C14D-45B0-888E-7E427125C766}">
      <dgm:prSet/>
      <dgm:spPr/>
      <dgm:t>
        <a:bodyPr/>
        <a:lstStyle/>
        <a:p>
          <a:endParaRPr lang="zh-CN" altLang="en-US"/>
        </a:p>
      </dgm:t>
    </dgm:pt>
    <dgm:pt modelId="{B573C05D-3515-4269-9627-B78E1950766B}" type="sibTrans" cxnId="{759D757A-C14D-45B0-888E-7E427125C766}">
      <dgm:prSet/>
      <dgm:spPr/>
      <dgm:t>
        <a:bodyPr/>
        <a:lstStyle/>
        <a:p>
          <a:endParaRPr lang="zh-CN" altLang="en-US"/>
        </a:p>
      </dgm:t>
    </dgm:pt>
    <dgm:pt modelId="{26309610-A5CA-4892-897A-1B9AAEC11E5C}" type="pres">
      <dgm:prSet presAssocID="{F88A2B43-BBF3-4C64-B812-B4DAC1A24F07}" presName="theList" presStyleCnt="0">
        <dgm:presLayoutVars>
          <dgm:dir/>
          <dgm:animLvl val="lvl"/>
          <dgm:resizeHandles val="exact"/>
        </dgm:presLayoutVars>
      </dgm:prSet>
      <dgm:spPr/>
    </dgm:pt>
    <dgm:pt modelId="{8369FAFE-8DEE-487E-8641-42B734A6A9DD}" type="pres">
      <dgm:prSet presAssocID="{EBF9391C-9EDD-4FFF-B78E-6F93BDC6939E}" presName="compNode" presStyleCnt="0"/>
      <dgm:spPr/>
    </dgm:pt>
    <dgm:pt modelId="{5E82FB5A-0309-4870-9ED2-66852D074684}" type="pres">
      <dgm:prSet presAssocID="{EBF9391C-9EDD-4FFF-B78E-6F93BDC6939E}" presName="aNode" presStyleLbl="bgShp" presStyleIdx="0" presStyleCnt="1"/>
      <dgm:spPr/>
      <dgm:t>
        <a:bodyPr/>
        <a:lstStyle/>
        <a:p>
          <a:endParaRPr lang="zh-CN" altLang="en-US"/>
        </a:p>
      </dgm:t>
    </dgm:pt>
    <dgm:pt modelId="{F46A6B81-21BA-4317-AB1F-552E0563114E}" type="pres">
      <dgm:prSet presAssocID="{EBF9391C-9EDD-4FFF-B78E-6F93BDC6939E}" presName="textNode" presStyleLbl="bgShp" presStyleIdx="0" presStyleCnt="1"/>
      <dgm:spPr/>
      <dgm:t>
        <a:bodyPr/>
        <a:lstStyle/>
        <a:p>
          <a:endParaRPr lang="zh-CN" altLang="en-US"/>
        </a:p>
      </dgm:t>
    </dgm:pt>
    <dgm:pt modelId="{6F525FC9-EAD0-48C1-B7F9-3703B315CA18}" type="pres">
      <dgm:prSet presAssocID="{EBF9391C-9EDD-4FFF-B78E-6F93BDC6939E}" presName="compChildNode" presStyleCnt="0"/>
      <dgm:spPr/>
    </dgm:pt>
    <dgm:pt modelId="{9BD9B629-658A-48DB-96F3-27EC0CC615E0}" type="pres">
      <dgm:prSet presAssocID="{EBF9391C-9EDD-4FFF-B78E-6F93BDC6939E}" presName="theInnerList" presStyleCnt="0"/>
      <dgm:spPr/>
    </dgm:pt>
    <dgm:pt modelId="{F1C24ACB-60B8-4215-B9F4-EE5C15526EEF}" type="pres">
      <dgm:prSet presAssocID="{3CC734AF-09AD-4EFF-B51A-E9F02FDF7A69}" presName="childNode" presStyleLbl="node1" presStyleIdx="0" presStyleCnt="3">
        <dgm:presLayoutVars>
          <dgm:bulletEnabled val="1"/>
        </dgm:presLayoutVars>
      </dgm:prSet>
      <dgm:spPr/>
      <dgm:t>
        <a:bodyPr/>
        <a:lstStyle/>
        <a:p>
          <a:endParaRPr lang="zh-CN" altLang="en-US"/>
        </a:p>
      </dgm:t>
    </dgm:pt>
    <dgm:pt modelId="{E6DE9855-FCDC-4FF4-948E-F125E368BD7E}" type="pres">
      <dgm:prSet presAssocID="{3CC734AF-09AD-4EFF-B51A-E9F02FDF7A69}" presName="aSpace2" presStyleCnt="0"/>
      <dgm:spPr/>
    </dgm:pt>
    <dgm:pt modelId="{D36E905E-82E5-4F68-AB2D-8CC763CF30A9}" type="pres">
      <dgm:prSet presAssocID="{312382F5-F5A0-49EA-88CA-24DC3D178770}" presName="childNode" presStyleLbl="node1" presStyleIdx="1" presStyleCnt="3">
        <dgm:presLayoutVars>
          <dgm:bulletEnabled val="1"/>
        </dgm:presLayoutVars>
      </dgm:prSet>
      <dgm:spPr/>
      <dgm:t>
        <a:bodyPr/>
        <a:lstStyle/>
        <a:p>
          <a:endParaRPr lang="zh-CN" altLang="en-US"/>
        </a:p>
      </dgm:t>
    </dgm:pt>
    <dgm:pt modelId="{16735A4C-E934-4D94-A74D-AAFD8A1DA42B}" type="pres">
      <dgm:prSet presAssocID="{312382F5-F5A0-49EA-88CA-24DC3D178770}" presName="aSpace2" presStyleCnt="0"/>
      <dgm:spPr/>
    </dgm:pt>
    <dgm:pt modelId="{0DEE4720-D391-4840-A494-326FB45FF4E7}" type="pres">
      <dgm:prSet presAssocID="{5A720D6D-9D08-4BF1-972A-EECB8361D195}" presName="childNode" presStyleLbl="node1" presStyleIdx="2" presStyleCnt="3">
        <dgm:presLayoutVars>
          <dgm:bulletEnabled val="1"/>
        </dgm:presLayoutVars>
      </dgm:prSet>
      <dgm:spPr/>
      <dgm:t>
        <a:bodyPr/>
        <a:lstStyle/>
        <a:p>
          <a:endParaRPr lang="zh-CN" altLang="en-US"/>
        </a:p>
      </dgm:t>
    </dgm:pt>
  </dgm:ptLst>
  <dgm:cxnLst>
    <dgm:cxn modelId="{7F97AFE6-9364-4DAA-B202-1971D1C242DB}" srcId="{EBF9391C-9EDD-4FFF-B78E-6F93BDC6939E}" destId="{3CC734AF-09AD-4EFF-B51A-E9F02FDF7A69}" srcOrd="0" destOrd="0" parTransId="{D2648059-CCDB-4CF7-87AD-98A8FE4110FB}" sibTransId="{103D98B4-FDCC-43F8-96B4-C1FE9A7C30D3}"/>
    <dgm:cxn modelId="{0A48ADDD-711C-477A-8ED7-44675D42E665}" type="presOf" srcId="{EBF9391C-9EDD-4FFF-B78E-6F93BDC6939E}" destId="{F46A6B81-21BA-4317-AB1F-552E0563114E}" srcOrd="1" destOrd="0" presId="urn:microsoft.com/office/officeart/2005/8/layout/lProcess2"/>
    <dgm:cxn modelId="{924DCC72-9BC2-4F27-98A2-43EFD92396DE}" type="presOf" srcId="{3CC734AF-09AD-4EFF-B51A-E9F02FDF7A69}" destId="{F1C24ACB-60B8-4215-B9F4-EE5C15526EEF}" srcOrd="0" destOrd="0" presId="urn:microsoft.com/office/officeart/2005/8/layout/lProcess2"/>
    <dgm:cxn modelId="{16F81EEF-5CFC-414A-A6BC-8100C23ABD0B}" type="presOf" srcId="{EBF9391C-9EDD-4FFF-B78E-6F93BDC6939E}" destId="{5E82FB5A-0309-4870-9ED2-66852D074684}" srcOrd="0" destOrd="0" presId="urn:microsoft.com/office/officeart/2005/8/layout/lProcess2"/>
    <dgm:cxn modelId="{759D757A-C14D-45B0-888E-7E427125C766}" srcId="{EBF9391C-9EDD-4FFF-B78E-6F93BDC6939E}" destId="{5A720D6D-9D08-4BF1-972A-EECB8361D195}" srcOrd="2" destOrd="0" parTransId="{347992A7-FD2C-437D-BD54-ADE07269045C}" sibTransId="{B573C05D-3515-4269-9627-B78E1950766B}"/>
    <dgm:cxn modelId="{5446087E-18BB-441B-BAFA-752B3A4B0D0B}" srcId="{F88A2B43-BBF3-4C64-B812-B4DAC1A24F07}" destId="{EBF9391C-9EDD-4FFF-B78E-6F93BDC6939E}" srcOrd="0" destOrd="0" parTransId="{483A2D85-EEEC-4595-84DF-FEC1BB61CF0F}" sibTransId="{F99B62E4-224B-4442-8D08-E443DFA9CCDE}"/>
    <dgm:cxn modelId="{60ADB762-B4BB-416F-A7CD-8F964D370AC0}" srcId="{EBF9391C-9EDD-4FFF-B78E-6F93BDC6939E}" destId="{312382F5-F5A0-49EA-88CA-24DC3D178770}" srcOrd="1" destOrd="0" parTransId="{FE96709E-BFB0-4BC0-8259-3DA5FCA6A106}" sibTransId="{39015BFC-4D22-416A-B4C9-73189AD63861}"/>
    <dgm:cxn modelId="{C4BD24A1-9956-48F0-9B45-476CD45AC6DD}" type="presOf" srcId="{5A720D6D-9D08-4BF1-972A-EECB8361D195}" destId="{0DEE4720-D391-4840-A494-326FB45FF4E7}" srcOrd="0" destOrd="0" presId="urn:microsoft.com/office/officeart/2005/8/layout/lProcess2"/>
    <dgm:cxn modelId="{A4E55DF5-8313-4BC7-822A-BD2B2D92EB68}" type="presOf" srcId="{F88A2B43-BBF3-4C64-B812-B4DAC1A24F07}" destId="{26309610-A5CA-4892-897A-1B9AAEC11E5C}" srcOrd="0" destOrd="0" presId="urn:microsoft.com/office/officeart/2005/8/layout/lProcess2"/>
    <dgm:cxn modelId="{C593455F-DE57-4495-A1D7-1276145D7862}" type="presOf" srcId="{312382F5-F5A0-49EA-88CA-24DC3D178770}" destId="{D36E905E-82E5-4F68-AB2D-8CC763CF30A9}" srcOrd="0" destOrd="0" presId="urn:microsoft.com/office/officeart/2005/8/layout/lProcess2"/>
    <dgm:cxn modelId="{4E32EB17-881C-425C-9E4A-2F1C0DD86677}" type="presParOf" srcId="{26309610-A5CA-4892-897A-1B9AAEC11E5C}" destId="{8369FAFE-8DEE-487E-8641-42B734A6A9DD}" srcOrd="0" destOrd="0" presId="urn:microsoft.com/office/officeart/2005/8/layout/lProcess2"/>
    <dgm:cxn modelId="{43EAFA0A-A957-459E-8660-1660D67C9B7F}" type="presParOf" srcId="{8369FAFE-8DEE-487E-8641-42B734A6A9DD}" destId="{5E82FB5A-0309-4870-9ED2-66852D074684}" srcOrd="0" destOrd="0" presId="urn:microsoft.com/office/officeart/2005/8/layout/lProcess2"/>
    <dgm:cxn modelId="{C46E5DC9-4B7E-4829-97F4-41B8FAA76094}" type="presParOf" srcId="{8369FAFE-8DEE-487E-8641-42B734A6A9DD}" destId="{F46A6B81-21BA-4317-AB1F-552E0563114E}" srcOrd="1" destOrd="0" presId="urn:microsoft.com/office/officeart/2005/8/layout/lProcess2"/>
    <dgm:cxn modelId="{433F3DEB-EB37-4886-BEF9-F8AC559D3949}" type="presParOf" srcId="{8369FAFE-8DEE-487E-8641-42B734A6A9DD}" destId="{6F525FC9-EAD0-48C1-B7F9-3703B315CA18}" srcOrd="2" destOrd="0" presId="urn:microsoft.com/office/officeart/2005/8/layout/lProcess2"/>
    <dgm:cxn modelId="{12643BEA-838A-4967-8824-BF8DF3F2C96F}" type="presParOf" srcId="{6F525FC9-EAD0-48C1-B7F9-3703B315CA18}" destId="{9BD9B629-658A-48DB-96F3-27EC0CC615E0}" srcOrd="0" destOrd="0" presId="urn:microsoft.com/office/officeart/2005/8/layout/lProcess2"/>
    <dgm:cxn modelId="{D8B5089B-2A66-411F-AD63-B78FD325C0FE}" type="presParOf" srcId="{9BD9B629-658A-48DB-96F3-27EC0CC615E0}" destId="{F1C24ACB-60B8-4215-B9F4-EE5C15526EEF}" srcOrd="0" destOrd="0" presId="urn:microsoft.com/office/officeart/2005/8/layout/lProcess2"/>
    <dgm:cxn modelId="{8B603258-19F5-4545-8127-42CC2150518D}" type="presParOf" srcId="{9BD9B629-658A-48DB-96F3-27EC0CC615E0}" destId="{E6DE9855-FCDC-4FF4-948E-F125E368BD7E}" srcOrd="1" destOrd="0" presId="urn:microsoft.com/office/officeart/2005/8/layout/lProcess2"/>
    <dgm:cxn modelId="{09F075EE-6677-48FB-AA3A-2ECBDC47C9D9}" type="presParOf" srcId="{9BD9B629-658A-48DB-96F3-27EC0CC615E0}" destId="{D36E905E-82E5-4F68-AB2D-8CC763CF30A9}" srcOrd="2" destOrd="0" presId="urn:microsoft.com/office/officeart/2005/8/layout/lProcess2"/>
    <dgm:cxn modelId="{3F5E7105-7B69-43EF-A143-E44A8D624758}" type="presParOf" srcId="{9BD9B629-658A-48DB-96F3-27EC0CC615E0}" destId="{16735A4C-E934-4D94-A74D-AAFD8A1DA42B}" srcOrd="3" destOrd="0" presId="urn:microsoft.com/office/officeart/2005/8/layout/lProcess2"/>
    <dgm:cxn modelId="{4B942674-02D5-4D49-A59C-34931F5F76F4}" type="presParOf" srcId="{9BD9B629-658A-48DB-96F3-27EC0CC615E0}" destId="{0DEE4720-D391-4840-A494-326FB45FF4E7}" srcOrd="4" destOrd="0" presId="urn:microsoft.com/office/officeart/2005/8/layout/lProcess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8ED1C88-DEE1-4434-8B99-A442E0415E76}" type="doc">
      <dgm:prSet loTypeId="urn:microsoft.com/office/officeart/2005/8/layout/default" loCatId="list" qsTypeId="urn:microsoft.com/office/officeart/2005/8/quickstyle/simple3" qsCatId="simple" csTypeId="urn:microsoft.com/office/officeart/2005/8/colors/accent5_1" csCatId="accent5" phldr="1"/>
      <dgm:spPr/>
      <dgm:t>
        <a:bodyPr/>
        <a:lstStyle/>
        <a:p>
          <a:endParaRPr lang="zh-CN" altLang="en-US"/>
        </a:p>
      </dgm:t>
    </dgm:pt>
    <dgm:pt modelId="{E978C509-7A4E-4604-937E-6906A3457ED9}">
      <dgm:prSet phldrT="[文本]"/>
      <dgm:spPr/>
      <dgm:t>
        <a:bodyPr/>
        <a:lstStyle/>
        <a:p>
          <a:pPr algn="l"/>
          <a:r>
            <a:rPr lang="en-US" b="0" dirty="0" smtClean="0"/>
            <a:t>1. </a:t>
          </a:r>
          <a:r>
            <a:rPr lang="zh-CN" b="0" dirty="0" smtClean="0"/>
            <a:t>用异步置</a:t>
          </a:r>
          <a:r>
            <a:rPr lang="en-US" b="0" dirty="0" smtClean="0"/>
            <a:t>0</a:t>
          </a:r>
          <a:r>
            <a:rPr lang="zh-CN" b="0" dirty="0" smtClean="0"/>
            <a:t>法构成进制数小于自身进制数的其它进制计数器</a:t>
          </a:r>
          <a:endParaRPr lang="zh-CN" altLang="en-US" b="0" dirty="0"/>
        </a:p>
      </dgm:t>
    </dgm:pt>
    <dgm:pt modelId="{970A365B-942A-42D0-82B2-0F6719BDDFA7}" type="parTrans" cxnId="{9FF3CC6A-1F29-4942-947D-9E544ACAD144}">
      <dgm:prSet/>
      <dgm:spPr/>
      <dgm:t>
        <a:bodyPr/>
        <a:lstStyle/>
        <a:p>
          <a:endParaRPr lang="zh-CN" altLang="en-US"/>
        </a:p>
      </dgm:t>
    </dgm:pt>
    <dgm:pt modelId="{31CB67EA-9EA2-4046-A1FE-85A38AAAA8C5}" type="sibTrans" cxnId="{9FF3CC6A-1F29-4942-947D-9E544ACAD144}">
      <dgm:prSet/>
      <dgm:spPr/>
      <dgm:t>
        <a:bodyPr/>
        <a:lstStyle/>
        <a:p>
          <a:endParaRPr lang="zh-CN" altLang="en-US"/>
        </a:p>
      </dgm:t>
    </dgm:pt>
    <dgm:pt modelId="{6BEEAA12-49CD-45F8-A8D8-F7F004A25486}">
      <dgm:prSet phldrT="[文本]"/>
      <dgm:spPr/>
      <dgm:t>
        <a:bodyPr/>
        <a:lstStyle/>
        <a:p>
          <a:pPr algn="l"/>
          <a:r>
            <a:rPr lang="en-US" b="0" dirty="0" smtClean="0"/>
            <a:t>2. </a:t>
          </a:r>
          <a:r>
            <a:rPr lang="zh-CN" b="0" dirty="0" smtClean="0"/>
            <a:t>用同步置数法构成可预置的任意进制计数器</a:t>
          </a:r>
          <a:endParaRPr lang="zh-CN" altLang="en-US" b="0" dirty="0"/>
        </a:p>
      </dgm:t>
    </dgm:pt>
    <dgm:pt modelId="{F26DCF90-7897-4DCF-BC94-C5083BBBE751}" type="parTrans" cxnId="{65210F8D-6780-4BA7-9079-33638DB8F9FB}">
      <dgm:prSet/>
      <dgm:spPr/>
      <dgm:t>
        <a:bodyPr/>
        <a:lstStyle/>
        <a:p>
          <a:endParaRPr lang="zh-CN" altLang="en-US"/>
        </a:p>
      </dgm:t>
    </dgm:pt>
    <dgm:pt modelId="{611F9925-4F1D-469A-81C6-0C12CC5595A9}" type="sibTrans" cxnId="{65210F8D-6780-4BA7-9079-33638DB8F9FB}">
      <dgm:prSet/>
      <dgm:spPr/>
      <dgm:t>
        <a:bodyPr/>
        <a:lstStyle/>
        <a:p>
          <a:endParaRPr lang="zh-CN" altLang="en-US"/>
        </a:p>
      </dgm:t>
    </dgm:pt>
    <dgm:pt modelId="{ED1D78FF-2A37-4841-B97C-1533A66FC987}">
      <dgm:prSet/>
      <dgm:spPr/>
      <dgm:t>
        <a:bodyPr/>
        <a:lstStyle/>
        <a:p>
          <a:pPr algn="l"/>
          <a:r>
            <a:rPr lang="en-US" b="0" dirty="0" smtClean="0"/>
            <a:t>3. </a:t>
          </a:r>
          <a:r>
            <a:rPr lang="zh-CN" b="0" dirty="0" smtClean="0"/>
            <a:t>用多片集成计数器构成大容量计数器</a:t>
          </a:r>
          <a:endParaRPr lang="zh-CN" b="0" dirty="0"/>
        </a:p>
      </dgm:t>
    </dgm:pt>
    <dgm:pt modelId="{EE25BFAA-009E-40CC-8C81-24DFFA3D3C04}" type="parTrans" cxnId="{E147C541-DC64-4C50-9FE0-720FAAC2417F}">
      <dgm:prSet/>
      <dgm:spPr/>
      <dgm:t>
        <a:bodyPr/>
        <a:lstStyle/>
        <a:p>
          <a:endParaRPr lang="zh-CN" altLang="en-US"/>
        </a:p>
      </dgm:t>
    </dgm:pt>
    <dgm:pt modelId="{6B53DC11-F701-4DFF-9831-DD6653952A39}" type="sibTrans" cxnId="{E147C541-DC64-4C50-9FE0-720FAAC2417F}">
      <dgm:prSet/>
      <dgm:spPr/>
      <dgm:t>
        <a:bodyPr/>
        <a:lstStyle/>
        <a:p>
          <a:endParaRPr lang="zh-CN" altLang="en-US"/>
        </a:p>
      </dgm:t>
    </dgm:pt>
    <dgm:pt modelId="{66C23E3A-855B-4651-9FA3-A7C89898A644}" type="pres">
      <dgm:prSet presAssocID="{88ED1C88-DEE1-4434-8B99-A442E0415E76}" presName="diagram" presStyleCnt="0">
        <dgm:presLayoutVars>
          <dgm:dir/>
          <dgm:resizeHandles val="exact"/>
        </dgm:presLayoutVars>
      </dgm:prSet>
      <dgm:spPr/>
    </dgm:pt>
    <dgm:pt modelId="{8D55B1CB-0315-4607-895D-0228ECCDCE5E}" type="pres">
      <dgm:prSet presAssocID="{E978C509-7A4E-4604-937E-6906A3457ED9}" presName="node" presStyleLbl="node1" presStyleIdx="0" presStyleCnt="3">
        <dgm:presLayoutVars>
          <dgm:bulletEnabled val="1"/>
        </dgm:presLayoutVars>
      </dgm:prSet>
      <dgm:spPr/>
      <dgm:t>
        <a:bodyPr/>
        <a:lstStyle/>
        <a:p>
          <a:endParaRPr lang="zh-CN" altLang="en-US"/>
        </a:p>
      </dgm:t>
    </dgm:pt>
    <dgm:pt modelId="{0D19FB75-A19B-4A88-9372-2984583D2377}" type="pres">
      <dgm:prSet presAssocID="{31CB67EA-9EA2-4046-A1FE-85A38AAAA8C5}" presName="sibTrans" presStyleCnt="0"/>
      <dgm:spPr/>
    </dgm:pt>
    <dgm:pt modelId="{473F758B-6F32-4BD5-8B2B-D31E361655D0}" type="pres">
      <dgm:prSet presAssocID="{6BEEAA12-49CD-45F8-A8D8-F7F004A25486}" presName="node" presStyleLbl="node1" presStyleIdx="1" presStyleCnt="3">
        <dgm:presLayoutVars>
          <dgm:bulletEnabled val="1"/>
        </dgm:presLayoutVars>
      </dgm:prSet>
      <dgm:spPr/>
      <dgm:t>
        <a:bodyPr/>
        <a:lstStyle/>
        <a:p>
          <a:endParaRPr lang="zh-CN" altLang="en-US"/>
        </a:p>
      </dgm:t>
    </dgm:pt>
    <dgm:pt modelId="{40783119-1B98-4465-A20B-DDAABAE17CE0}" type="pres">
      <dgm:prSet presAssocID="{611F9925-4F1D-469A-81C6-0C12CC5595A9}" presName="sibTrans" presStyleCnt="0"/>
      <dgm:spPr/>
    </dgm:pt>
    <dgm:pt modelId="{21E68AB6-9AC5-401E-B6BE-8782953C90D6}" type="pres">
      <dgm:prSet presAssocID="{ED1D78FF-2A37-4841-B97C-1533A66FC987}" presName="node" presStyleLbl="node1" presStyleIdx="2" presStyleCnt="3">
        <dgm:presLayoutVars>
          <dgm:bulletEnabled val="1"/>
        </dgm:presLayoutVars>
      </dgm:prSet>
      <dgm:spPr/>
    </dgm:pt>
  </dgm:ptLst>
  <dgm:cxnLst>
    <dgm:cxn modelId="{15D52F45-F3DA-4C66-B39A-9A6A7C284BEB}" type="presOf" srcId="{6BEEAA12-49CD-45F8-A8D8-F7F004A25486}" destId="{473F758B-6F32-4BD5-8B2B-D31E361655D0}" srcOrd="0" destOrd="0" presId="urn:microsoft.com/office/officeart/2005/8/layout/default"/>
    <dgm:cxn modelId="{E147C541-DC64-4C50-9FE0-720FAAC2417F}" srcId="{88ED1C88-DEE1-4434-8B99-A442E0415E76}" destId="{ED1D78FF-2A37-4841-B97C-1533A66FC987}" srcOrd="2" destOrd="0" parTransId="{EE25BFAA-009E-40CC-8C81-24DFFA3D3C04}" sibTransId="{6B53DC11-F701-4DFF-9831-DD6653952A39}"/>
    <dgm:cxn modelId="{65210F8D-6780-4BA7-9079-33638DB8F9FB}" srcId="{88ED1C88-DEE1-4434-8B99-A442E0415E76}" destId="{6BEEAA12-49CD-45F8-A8D8-F7F004A25486}" srcOrd="1" destOrd="0" parTransId="{F26DCF90-7897-4DCF-BC94-C5083BBBE751}" sibTransId="{611F9925-4F1D-469A-81C6-0C12CC5595A9}"/>
    <dgm:cxn modelId="{D104CA38-173A-4DA5-B11F-5C05CFB7B535}" type="presOf" srcId="{ED1D78FF-2A37-4841-B97C-1533A66FC987}" destId="{21E68AB6-9AC5-401E-B6BE-8782953C90D6}" srcOrd="0" destOrd="0" presId="urn:microsoft.com/office/officeart/2005/8/layout/default"/>
    <dgm:cxn modelId="{3B6B3C9D-9DD2-44D1-99F0-62FC91C1DD75}" type="presOf" srcId="{88ED1C88-DEE1-4434-8B99-A442E0415E76}" destId="{66C23E3A-855B-4651-9FA3-A7C89898A644}" srcOrd="0" destOrd="0" presId="urn:microsoft.com/office/officeart/2005/8/layout/default"/>
    <dgm:cxn modelId="{9D766252-266C-4FAA-A89E-BC00B95403EA}" type="presOf" srcId="{E978C509-7A4E-4604-937E-6906A3457ED9}" destId="{8D55B1CB-0315-4607-895D-0228ECCDCE5E}" srcOrd="0" destOrd="0" presId="urn:microsoft.com/office/officeart/2005/8/layout/default"/>
    <dgm:cxn modelId="{9FF3CC6A-1F29-4942-947D-9E544ACAD144}" srcId="{88ED1C88-DEE1-4434-8B99-A442E0415E76}" destId="{E978C509-7A4E-4604-937E-6906A3457ED9}" srcOrd="0" destOrd="0" parTransId="{970A365B-942A-42D0-82B2-0F6719BDDFA7}" sibTransId="{31CB67EA-9EA2-4046-A1FE-85A38AAAA8C5}"/>
    <dgm:cxn modelId="{C6897534-2DB9-4B9E-B9BA-BFEFBE51DC51}" type="presParOf" srcId="{66C23E3A-855B-4651-9FA3-A7C89898A644}" destId="{8D55B1CB-0315-4607-895D-0228ECCDCE5E}" srcOrd="0" destOrd="0" presId="urn:microsoft.com/office/officeart/2005/8/layout/default"/>
    <dgm:cxn modelId="{081A3CEC-0C59-48BA-B5CF-72742A39B9C1}" type="presParOf" srcId="{66C23E3A-855B-4651-9FA3-A7C89898A644}" destId="{0D19FB75-A19B-4A88-9372-2984583D2377}" srcOrd="1" destOrd="0" presId="urn:microsoft.com/office/officeart/2005/8/layout/default"/>
    <dgm:cxn modelId="{A3962734-DD5E-4970-9E05-3FE76BBE7D84}" type="presParOf" srcId="{66C23E3A-855B-4651-9FA3-A7C89898A644}" destId="{473F758B-6F32-4BD5-8B2B-D31E361655D0}" srcOrd="2" destOrd="0" presId="urn:microsoft.com/office/officeart/2005/8/layout/default"/>
    <dgm:cxn modelId="{5731CCE2-2C70-48A9-B0B8-278E2D12FDBA}" type="presParOf" srcId="{66C23E3A-855B-4651-9FA3-A7C89898A644}" destId="{40783119-1B98-4465-A20B-DDAABAE17CE0}" srcOrd="3" destOrd="0" presId="urn:microsoft.com/office/officeart/2005/8/layout/default"/>
    <dgm:cxn modelId="{A9DFEBDC-48D7-4DBB-B790-59E974D0BDA9}" type="presParOf" srcId="{66C23E3A-855B-4651-9FA3-A7C89898A644}" destId="{21E68AB6-9AC5-401E-B6BE-8782953C90D6}" srcOrd="4"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41D839D-86B3-49CD-B10B-665959795BB5}" type="doc">
      <dgm:prSet loTypeId="urn:microsoft.com/office/officeart/2005/8/layout/orgChart1" loCatId="hierarchy" qsTypeId="urn:microsoft.com/office/officeart/2005/8/quickstyle/3d1" qsCatId="3D" csTypeId="urn:microsoft.com/office/officeart/2005/8/colors/colorful4" csCatId="colorful" phldr="1"/>
      <dgm:spPr/>
      <dgm:t>
        <a:bodyPr/>
        <a:lstStyle/>
        <a:p>
          <a:endParaRPr lang="zh-CN" altLang="en-US"/>
        </a:p>
      </dgm:t>
    </dgm:pt>
    <dgm:pt modelId="{37A60E72-F77E-4E5C-8D1E-9D5757C03E9A}">
      <dgm:prSet phldrT="[文本]" custT="1"/>
      <dgm:spPr/>
      <dgm:t>
        <a:bodyPr/>
        <a:lstStyle/>
        <a:p>
          <a:r>
            <a:rPr lang="zh-CN" altLang="zh-CN" sz="2400" dirty="0" smtClean="0"/>
            <a:t>集成</a:t>
          </a:r>
          <a:r>
            <a:rPr lang="en-US" altLang="zh-CN" sz="2400" dirty="0" smtClean="0"/>
            <a:t>D/A</a:t>
          </a:r>
          <a:r>
            <a:rPr lang="zh-CN" altLang="zh-CN" sz="2400" dirty="0" smtClean="0"/>
            <a:t>转换器</a:t>
          </a:r>
          <a:endParaRPr lang="zh-CN" altLang="en-US" sz="2400" dirty="0"/>
        </a:p>
      </dgm:t>
    </dgm:pt>
    <dgm:pt modelId="{FB6CD5AF-ACED-41E9-A42F-CB90A5E6876D}" type="parTrans" cxnId="{8E657047-8106-4408-A76E-870C16E15A03}">
      <dgm:prSet/>
      <dgm:spPr/>
      <dgm:t>
        <a:bodyPr/>
        <a:lstStyle/>
        <a:p>
          <a:endParaRPr lang="zh-CN" altLang="en-US"/>
        </a:p>
      </dgm:t>
    </dgm:pt>
    <dgm:pt modelId="{31049F81-A490-46D2-8566-17B4882A4E0E}" type="sibTrans" cxnId="{8E657047-8106-4408-A76E-870C16E15A03}">
      <dgm:prSet/>
      <dgm:spPr/>
      <dgm:t>
        <a:bodyPr/>
        <a:lstStyle/>
        <a:p>
          <a:endParaRPr lang="zh-CN" altLang="en-US"/>
        </a:p>
      </dgm:t>
    </dgm:pt>
    <dgm:pt modelId="{10990D0E-C438-4B90-9BFB-A34AF82315C1}" type="asst">
      <dgm:prSet phldrT="[文本]"/>
      <dgm:spPr/>
      <dgm:t>
        <a:bodyPr/>
        <a:lstStyle/>
        <a:p>
          <a:r>
            <a:rPr lang="zh-CN" altLang="zh-CN" dirty="0" smtClean="0"/>
            <a:t>内部仅有电阻网络（或恒流源网络）和模拟电子开关</a:t>
          </a:r>
          <a:endParaRPr lang="zh-CN" altLang="en-US" dirty="0"/>
        </a:p>
      </dgm:t>
    </dgm:pt>
    <dgm:pt modelId="{0D0C1AB4-1ECE-4F0F-8C25-5D1CFC7C4F2D}" type="parTrans" cxnId="{5FABDB82-249A-4081-AF46-34FCCCE6B4C2}">
      <dgm:prSet/>
      <dgm:spPr/>
      <dgm:t>
        <a:bodyPr/>
        <a:lstStyle/>
        <a:p>
          <a:endParaRPr lang="zh-CN" altLang="en-US"/>
        </a:p>
      </dgm:t>
    </dgm:pt>
    <dgm:pt modelId="{0A35F795-215F-4411-9A19-D99EAD564195}" type="sibTrans" cxnId="{5FABDB82-249A-4081-AF46-34FCCCE6B4C2}">
      <dgm:prSet/>
      <dgm:spPr/>
      <dgm:t>
        <a:bodyPr/>
        <a:lstStyle/>
        <a:p>
          <a:endParaRPr lang="zh-CN" altLang="en-US"/>
        </a:p>
      </dgm:t>
    </dgm:pt>
    <dgm:pt modelId="{8E8B0FBF-2EE3-4145-9912-AA67538AB5C5}" type="asst">
      <dgm:prSet phldrT="[文本]"/>
      <dgm:spPr/>
      <dgm:t>
        <a:bodyPr/>
        <a:lstStyle/>
        <a:p>
          <a:r>
            <a:rPr lang="zh-CN" altLang="zh-CN" dirty="0" smtClean="0"/>
            <a:t>内部除有电阻网络（或恒流源网络）和电子开关外，还带有数据锁存器，并具有片选控制和数据输入控制端</a:t>
          </a:r>
          <a:endParaRPr lang="zh-CN" altLang="en-US" dirty="0"/>
        </a:p>
      </dgm:t>
    </dgm:pt>
    <dgm:pt modelId="{59CE5AD4-B6CA-46D9-BDE4-8BD23B966261}" type="parTrans" cxnId="{4E74692A-F1FE-4A80-A7A3-03C9F73D1AFF}">
      <dgm:prSet/>
      <dgm:spPr/>
      <dgm:t>
        <a:bodyPr/>
        <a:lstStyle/>
        <a:p>
          <a:endParaRPr lang="zh-CN" altLang="en-US"/>
        </a:p>
      </dgm:t>
    </dgm:pt>
    <dgm:pt modelId="{E9CD7274-90F1-4B95-BCE7-C9BF4334F287}" type="sibTrans" cxnId="{4E74692A-F1FE-4A80-A7A3-03C9F73D1AFF}">
      <dgm:prSet/>
      <dgm:spPr/>
      <dgm:t>
        <a:bodyPr/>
        <a:lstStyle/>
        <a:p>
          <a:endParaRPr lang="zh-CN" altLang="en-US"/>
        </a:p>
      </dgm:t>
    </dgm:pt>
    <dgm:pt modelId="{B9B84FFD-29AA-4DA9-9C37-78D18DC54A83}" type="pres">
      <dgm:prSet presAssocID="{D41D839D-86B3-49CD-B10B-665959795BB5}" presName="hierChild1" presStyleCnt="0">
        <dgm:presLayoutVars>
          <dgm:orgChart val="1"/>
          <dgm:chPref val="1"/>
          <dgm:dir/>
          <dgm:animOne val="branch"/>
          <dgm:animLvl val="lvl"/>
          <dgm:resizeHandles/>
        </dgm:presLayoutVars>
      </dgm:prSet>
      <dgm:spPr/>
    </dgm:pt>
    <dgm:pt modelId="{E2DCD1B5-CA38-48DA-8C86-FF42BB141EDD}" type="pres">
      <dgm:prSet presAssocID="{37A60E72-F77E-4E5C-8D1E-9D5757C03E9A}" presName="hierRoot1" presStyleCnt="0">
        <dgm:presLayoutVars>
          <dgm:hierBranch val="init"/>
        </dgm:presLayoutVars>
      </dgm:prSet>
      <dgm:spPr/>
    </dgm:pt>
    <dgm:pt modelId="{2DD78982-0C49-4302-A17D-85BB2202BAF8}" type="pres">
      <dgm:prSet presAssocID="{37A60E72-F77E-4E5C-8D1E-9D5757C03E9A}" presName="rootComposite1" presStyleCnt="0"/>
      <dgm:spPr/>
    </dgm:pt>
    <dgm:pt modelId="{867BB308-8230-467B-B32B-87B9D287DD06}" type="pres">
      <dgm:prSet presAssocID="{37A60E72-F77E-4E5C-8D1E-9D5757C03E9A}" presName="rootText1" presStyleLbl="node0" presStyleIdx="0" presStyleCnt="1">
        <dgm:presLayoutVars>
          <dgm:chPref val="3"/>
        </dgm:presLayoutVars>
      </dgm:prSet>
      <dgm:spPr/>
      <dgm:t>
        <a:bodyPr/>
        <a:lstStyle/>
        <a:p>
          <a:endParaRPr lang="zh-CN" altLang="en-US"/>
        </a:p>
      </dgm:t>
    </dgm:pt>
    <dgm:pt modelId="{3B822083-D46D-442A-AEA9-12B72C6B0330}" type="pres">
      <dgm:prSet presAssocID="{37A60E72-F77E-4E5C-8D1E-9D5757C03E9A}" presName="rootConnector1" presStyleLbl="node1" presStyleIdx="0" presStyleCnt="0"/>
      <dgm:spPr/>
    </dgm:pt>
    <dgm:pt modelId="{2777B5D6-40CF-43CC-8B6B-2429F878EB8A}" type="pres">
      <dgm:prSet presAssocID="{37A60E72-F77E-4E5C-8D1E-9D5757C03E9A}" presName="hierChild2" presStyleCnt="0"/>
      <dgm:spPr/>
    </dgm:pt>
    <dgm:pt modelId="{942C520E-BA71-47E1-B1A1-C66214800F65}" type="pres">
      <dgm:prSet presAssocID="{37A60E72-F77E-4E5C-8D1E-9D5757C03E9A}" presName="hierChild3" presStyleCnt="0"/>
      <dgm:spPr/>
    </dgm:pt>
    <dgm:pt modelId="{FF6C37F3-49E6-4018-B98E-C4C8568651E2}" type="pres">
      <dgm:prSet presAssocID="{0D0C1AB4-1ECE-4F0F-8C25-5D1CFC7C4F2D}" presName="Name111" presStyleLbl="parChTrans1D2" presStyleIdx="0" presStyleCnt="2"/>
      <dgm:spPr/>
    </dgm:pt>
    <dgm:pt modelId="{4C9823E8-FD0E-4F44-ABE5-7585FC869011}" type="pres">
      <dgm:prSet presAssocID="{10990D0E-C438-4B90-9BFB-A34AF82315C1}" presName="hierRoot3" presStyleCnt="0">
        <dgm:presLayoutVars>
          <dgm:hierBranch val="init"/>
        </dgm:presLayoutVars>
      </dgm:prSet>
      <dgm:spPr/>
    </dgm:pt>
    <dgm:pt modelId="{51D3D797-BB3E-4D5D-A6F7-C6EB21BD5033}" type="pres">
      <dgm:prSet presAssocID="{10990D0E-C438-4B90-9BFB-A34AF82315C1}" presName="rootComposite3" presStyleCnt="0"/>
      <dgm:spPr/>
    </dgm:pt>
    <dgm:pt modelId="{49AFAC25-D534-4B8D-8C9D-2778A12BBC4A}" type="pres">
      <dgm:prSet presAssocID="{10990D0E-C438-4B90-9BFB-A34AF82315C1}" presName="rootText3" presStyleLbl="asst1" presStyleIdx="0" presStyleCnt="2">
        <dgm:presLayoutVars>
          <dgm:chPref val="3"/>
        </dgm:presLayoutVars>
      </dgm:prSet>
      <dgm:spPr/>
      <dgm:t>
        <a:bodyPr/>
        <a:lstStyle/>
        <a:p>
          <a:endParaRPr lang="zh-CN" altLang="en-US"/>
        </a:p>
      </dgm:t>
    </dgm:pt>
    <dgm:pt modelId="{14F86C03-0701-42CD-B8D7-C2D3E3E1DBF7}" type="pres">
      <dgm:prSet presAssocID="{10990D0E-C438-4B90-9BFB-A34AF82315C1}" presName="rootConnector3" presStyleLbl="asst1" presStyleIdx="0" presStyleCnt="2"/>
      <dgm:spPr/>
    </dgm:pt>
    <dgm:pt modelId="{AB68CC3D-6188-47BB-A242-DBCBFCD186C1}" type="pres">
      <dgm:prSet presAssocID="{10990D0E-C438-4B90-9BFB-A34AF82315C1}" presName="hierChild6" presStyleCnt="0"/>
      <dgm:spPr/>
    </dgm:pt>
    <dgm:pt modelId="{7E38BBD5-1ECF-41AD-B2B4-5D4C765388EB}" type="pres">
      <dgm:prSet presAssocID="{10990D0E-C438-4B90-9BFB-A34AF82315C1}" presName="hierChild7" presStyleCnt="0"/>
      <dgm:spPr/>
    </dgm:pt>
    <dgm:pt modelId="{97BF9E97-6729-4AEE-9FFB-DB2B3AC67676}" type="pres">
      <dgm:prSet presAssocID="{59CE5AD4-B6CA-46D9-BDE4-8BD23B966261}" presName="Name111" presStyleLbl="parChTrans1D2" presStyleIdx="1" presStyleCnt="2"/>
      <dgm:spPr/>
    </dgm:pt>
    <dgm:pt modelId="{5537E1CF-7559-49E3-8B6B-54F9EA194A20}" type="pres">
      <dgm:prSet presAssocID="{8E8B0FBF-2EE3-4145-9912-AA67538AB5C5}" presName="hierRoot3" presStyleCnt="0">
        <dgm:presLayoutVars>
          <dgm:hierBranch val="init"/>
        </dgm:presLayoutVars>
      </dgm:prSet>
      <dgm:spPr/>
    </dgm:pt>
    <dgm:pt modelId="{375F83EF-4C45-4A87-AD02-67D9404CC0EA}" type="pres">
      <dgm:prSet presAssocID="{8E8B0FBF-2EE3-4145-9912-AA67538AB5C5}" presName="rootComposite3" presStyleCnt="0"/>
      <dgm:spPr/>
    </dgm:pt>
    <dgm:pt modelId="{B2604C81-06DD-4034-BCF0-132FB718EAF4}" type="pres">
      <dgm:prSet presAssocID="{8E8B0FBF-2EE3-4145-9912-AA67538AB5C5}" presName="rootText3" presStyleLbl="asst1" presStyleIdx="1" presStyleCnt="2">
        <dgm:presLayoutVars>
          <dgm:chPref val="3"/>
        </dgm:presLayoutVars>
      </dgm:prSet>
      <dgm:spPr/>
      <dgm:t>
        <a:bodyPr/>
        <a:lstStyle/>
        <a:p>
          <a:endParaRPr lang="zh-CN" altLang="en-US"/>
        </a:p>
      </dgm:t>
    </dgm:pt>
    <dgm:pt modelId="{E422391C-EBC9-4D34-8B55-F57F6B405A02}" type="pres">
      <dgm:prSet presAssocID="{8E8B0FBF-2EE3-4145-9912-AA67538AB5C5}" presName="rootConnector3" presStyleLbl="asst1" presStyleIdx="1" presStyleCnt="2"/>
      <dgm:spPr/>
    </dgm:pt>
    <dgm:pt modelId="{AAF8C16C-B070-40E8-A40D-1ABBD3CFCD1E}" type="pres">
      <dgm:prSet presAssocID="{8E8B0FBF-2EE3-4145-9912-AA67538AB5C5}" presName="hierChild6" presStyleCnt="0"/>
      <dgm:spPr/>
    </dgm:pt>
    <dgm:pt modelId="{16871C4A-E3F5-46E1-B088-3E9C17B92001}" type="pres">
      <dgm:prSet presAssocID="{8E8B0FBF-2EE3-4145-9912-AA67538AB5C5}" presName="hierChild7" presStyleCnt="0"/>
      <dgm:spPr/>
    </dgm:pt>
  </dgm:ptLst>
  <dgm:cxnLst>
    <dgm:cxn modelId="{4E74692A-F1FE-4A80-A7A3-03C9F73D1AFF}" srcId="{37A60E72-F77E-4E5C-8D1E-9D5757C03E9A}" destId="{8E8B0FBF-2EE3-4145-9912-AA67538AB5C5}" srcOrd="1" destOrd="0" parTransId="{59CE5AD4-B6CA-46D9-BDE4-8BD23B966261}" sibTransId="{E9CD7274-90F1-4B95-BCE7-C9BF4334F287}"/>
    <dgm:cxn modelId="{0C7E4345-3318-47B6-B61B-DE54EAB0C721}" type="presOf" srcId="{10990D0E-C438-4B90-9BFB-A34AF82315C1}" destId="{49AFAC25-D534-4B8D-8C9D-2778A12BBC4A}" srcOrd="0" destOrd="0" presId="urn:microsoft.com/office/officeart/2005/8/layout/orgChart1"/>
    <dgm:cxn modelId="{4F6E21CE-9113-4011-A6D8-B5C10D48E0B4}" type="presOf" srcId="{37A60E72-F77E-4E5C-8D1E-9D5757C03E9A}" destId="{3B822083-D46D-442A-AEA9-12B72C6B0330}" srcOrd="1" destOrd="0" presId="urn:microsoft.com/office/officeart/2005/8/layout/orgChart1"/>
    <dgm:cxn modelId="{15C72359-B09F-4D07-B494-9EF0208C4734}" type="presOf" srcId="{D41D839D-86B3-49CD-B10B-665959795BB5}" destId="{B9B84FFD-29AA-4DA9-9C37-78D18DC54A83}" srcOrd="0" destOrd="0" presId="urn:microsoft.com/office/officeart/2005/8/layout/orgChart1"/>
    <dgm:cxn modelId="{63CBC9BE-238B-4347-8A3E-1491D2E620D6}" type="presOf" srcId="{8E8B0FBF-2EE3-4145-9912-AA67538AB5C5}" destId="{E422391C-EBC9-4D34-8B55-F57F6B405A02}" srcOrd="1" destOrd="0" presId="urn:microsoft.com/office/officeart/2005/8/layout/orgChart1"/>
    <dgm:cxn modelId="{0F1FBB10-F7B8-49F6-BE07-DA0AFCA0B292}" type="presOf" srcId="{8E8B0FBF-2EE3-4145-9912-AA67538AB5C5}" destId="{B2604C81-06DD-4034-BCF0-132FB718EAF4}" srcOrd="0" destOrd="0" presId="urn:microsoft.com/office/officeart/2005/8/layout/orgChart1"/>
    <dgm:cxn modelId="{94D4CCC9-F015-4F7D-96B6-71418A72503A}" type="presOf" srcId="{37A60E72-F77E-4E5C-8D1E-9D5757C03E9A}" destId="{867BB308-8230-467B-B32B-87B9D287DD06}" srcOrd="0" destOrd="0" presId="urn:microsoft.com/office/officeart/2005/8/layout/orgChart1"/>
    <dgm:cxn modelId="{4A02D006-9EE4-4032-98AD-DE7219CEBFBA}" type="presOf" srcId="{0D0C1AB4-1ECE-4F0F-8C25-5D1CFC7C4F2D}" destId="{FF6C37F3-49E6-4018-B98E-C4C8568651E2}" srcOrd="0" destOrd="0" presId="urn:microsoft.com/office/officeart/2005/8/layout/orgChart1"/>
    <dgm:cxn modelId="{60D3A892-7B28-4196-9F7B-74957E6E7E31}" type="presOf" srcId="{10990D0E-C438-4B90-9BFB-A34AF82315C1}" destId="{14F86C03-0701-42CD-B8D7-C2D3E3E1DBF7}" srcOrd="1" destOrd="0" presId="urn:microsoft.com/office/officeart/2005/8/layout/orgChart1"/>
    <dgm:cxn modelId="{B23D377C-C0B0-479D-814C-C75F1089DC6F}" type="presOf" srcId="{59CE5AD4-B6CA-46D9-BDE4-8BD23B966261}" destId="{97BF9E97-6729-4AEE-9FFB-DB2B3AC67676}" srcOrd="0" destOrd="0" presId="urn:microsoft.com/office/officeart/2005/8/layout/orgChart1"/>
    <dgm:cxn modelId="{5FABDB82-249A-4081-AF46-34FCCCE6B4C2}" srcId="{37A60E72-F77E-4E5C-8D1E-9D5757C03E9A}" destId="{10990D0E-C438-4B90-9BFB-A34AF82315C1}" srcOrd="0" destOrd="0" parTransId="{0D0C1AB4-1ECE-4F0F-8C25-5D1CFC7C4F2D}" sibTransId="{0A35F795-215F-4411-9A19-D99EAD564195}"/>
    <dgm:cxn modelId="{8E657047-8106-4408-A76E-870C16E15A03}" srcId="{D41D839D-86B3-49CD-B10B-665959795BB5}" destId="{37A60E72-F77E-4E5C-8D1E-9D5757C03E9A}" srcOrd="0" destOrd="0" parTransId="{FB6CD5AF-ACED-41E9-A42F-CB90A5E6876D}" sibTransId="{31049F81-A490-46D2-8566-17B4882A4E0E}"/>
    <dgm:cxn modelId="{65F5E3CD-3727-4B95-9347-D8695D29F978}" type="presParOf" srcId="{B9B84FFD-29AA-4DA9-9C37-78D18DC54A83}" destId="{E2DCD1B5-CA38-48DA-8C86-FF42BB141EDD}" srcOrd="0" destOrd="0" presId="urn:microsoft.com/office/officeart/2005/8/layout/orgChart1"/>
    <dgm:cxn modelId="{14F0A9C6-30A0-4845-8189-1A3BC09EAC4C}" type="presParOf" srcId="{E2DCD1B5-CA38-48DA-8C86-FF42BB141EDD}" destId="{2DD78982-0C49-4302-A17D-85BB2202BAF8}" srcOrd="0" destOrd="0" presId="urn:microsoft.com/office/officeart/2005/8/layout/orgChart1"/>
    <dgm:cxn modelId="{B1B10C70-30FF-43E2-A87C-1AD12F7CC717}" type="presParOf" srcId="{2DD78982-0C49-4302-A17D-85BB2202BAF8}" destId="{867BB308-8230-467B-B32B-87B9D287DD06}" srcOrd="0" destOrd="0" presId="urn:microsoft.com/office/officeart/2005/8/layout/orgChart1"/>
    <dgm:cxn modelId="{0818CB5A-0606-49A5-B7E4-04EE6CE9CEE3}" type="presParOf" srcId="{2DD78982-0C49-4302-A17D-85BB2202BAF8}" destId="{3B822083-D46D-442A-AEA9-12B72C6B0330}" srcOrd="1" destOrd="0" presId="urn:microsoft.com/office/officeart/2005/8/layout/orgChart1"/>
    <dgm:cxn modelId="{1FF41336-75F1-4B85-9004-A3374C5C35A2}" type="presParOf" srcId="{E2DCD1B5-CA38-48DA-8C86-FF42BB141EDD}" destId="{2777B5D6-40CF-43CC-8B6B-2429F878EB8A}" srcOrd="1" destOrd="0" presId="urn:microsoft.com/office/officeart/2005/8/layout/orgChart1"/>
    <dgm:cxn modelId="{0FDA5964-DC26-4F48-8E6D-E6D4CB08DF9A}" type="presParOf" srcId="{E2DCD1B5-CA38-48DA-8C86-FF42BB141EDD}" destId="{942C520E-BA71-47E1-B1A1-C66214800F65}" srcOrd="2" destOrd="0" presId="urn:microsoft.com/office/officeart/2005/8/layout/orgChart1"/>
    <dgm:cxn modelId="{F364B878-A3AA-4E8A-A6FB-D13356CB5525}" type="presParOf" srcId="{942C520E-BA71-47E1-B1A1-C66214800F65}" destId="{FF6C37F3-49E6-4018-B98E-C4C8568651E2}" srcOrd="0" destOrd="0" presId="urn:microsoft.com/office/officeart/2005/8/layout/orgChart1"/>
    <dgm:cxn modelId="{5D664C6C-5571-471B-8BCF-A8D5A8506563}" type="presParOf" srcId="{942C520E-BA71-47E1-B1A1-C66214800F65}" destId="{4C9823E8-FD0E-4F44-ABE5-7585FC869011}" srcOrd="1" destOrd="0" presId="urn:microsoft.com/office/officeart/2005/8/layout/orgChart1"/>
    <dgm:cxn modelId="{92155999-6F7C-41E1-B2B5-1CBC52576CA6}" type="presParOf" srcId="{4C9823E8-FD0E-4F44-ABE5-7585FC869011}" destId="{51D3D797-BB3E-4D5D-A6F7-C6EB21BD5033}" srcOrd="0" destOrd="0" presId="urn:microsoft.com/office/officeart/2005/8/layout/orgChart1"/>
    <dgm:cxn modelId="{65E831E2-693D-4863-8959-6DEB7016F0A2}" type="presParOf" srcId="{51D3D797-BB3E-4D5D-A6F7-C6EB21BD5033}" destId="{49AFAC25-D534-4B8D-8C9D-2778A12BBC4A}" srcOrd="0" destOrd="0" presId="urn:microsoft.com/office/officeart/2005/8/layout/orgChart1"/>
    <dgm:cxn modelId="{C9807F18-38EF-47BB-B95E-D79248903D69}" type="presParOf" srcId="{51D3D797-BB3E-4D5D-A6F7-C6EB21BD5033}" destId="{14F86C03-0701-42CD-B8D7-C2D3E3E1DBF7}" srcOrd="1" destOrd="0" presId="urn:microsoft.com/office/officeart/2005/8/layout/orgChart1"/>
    <dgm:cxn modelId="{37D7C9C1-B3D4-44C7-B01B-3251999E08F7}" type="presParOf" srcId="{4C9823E8-FD0E-4F44-ABE5-7585FC869011}" destId="{AB68CC3D-6188-47BB-A242-DBCBFCD186C1}" srcOrd="1" destOrd="0" presId="urn:microsoft.com/office/officeart/2005/8/layout/orgChart1"/>
    <dgm:cxn modelId="{783DAD6E-8BD0-42A8-B2A7-C69A443B47AD}" type="presParOf" srcId="{4C9823E8-FD0E-4F44-ABE5-7585FC869011}" destId="{7E38BBD5-1ECF-41AD-B2B4-5D4C765388EB}" srcOrd="2" destOrd="0" presId="urn:microsoft.com/office/officeart/2005/8/layout/orgChart1"/>
    <dgm:cxn modelId="{15E29580-537F-4639-8757-AA516351DA7A}" type="presParOf" srcId="{942C520E-BA71-47E1-B1A1-C66214800F65}" destId="{97BF9E97-6729-4AEE-9FFB-DB2B3AC67676}" srcOrd="2" destOrd="0" presId="urn:microsoft.com/office/officeart/2005/8/layout/orgChart1"/>
    <dgm:cxn modelId="{3E2EE44D-541E-4359-8629-5EE5D44A3C7F}" type="presParOf" srcId="{942C520E-BA71-47E1-B1A1-C66214800F65}" destId="{5537E1CF-7559-49E3-8B6B-54F9EA194A20}" srcOrd="3" destOrd="0" presId="urn:microsoft.com/office/officeart/2005/8/layout/orgChart1"/>
    <dgm:cxn modelId="{49A61A17-D8BB-4DDE-9B48-E244AA7851C6}" type="presParOf" srcId="{5537E1CF-7559-49E3-8B6B-54F9EA194A20}" destId="{375F83EF-4C45-4A87-AD02-67D9404CC0EA}" srcOrd="0" destOrd="0" presId="urn:microsoft.com/office/officeart/2005/8/layout/orgChart1"/>
    <dgm:cxn modelId="{1A19F116-9B12-4E61-9706-0477D5204E18}" type="presParOf" srcId="{375F83EF-4C45-4A87-AD02-67D9404CC0EA}" destId="{B2604C81-06DD-4034-BCF0-132FB718EAF4}" srcOrd="0" destOrd="0" presId="urn:microsoft.com/office/officeart/2005/8/layout/orgChart1"/>
    <dgm:cxn modelId="{DE184F30-92B8-4807-ACAA-591CD53B70AB}" type="presParOf" srcId="{375F83EF-4C45-4A87-AD02-67D9404CC0EA}" destId="{E422391C-EBC9-4D34-8B55-F57F6B405A02}" srcOrd="1" destOrd="0" presId="urn:microsoft.com/office/officeart/2005/8/layout/orgChart1"/>
    <dgm:cxn modelId="{F9F040BD-9DAD-4051-A49D-6BE84D3F5B2F}" type="presParOf" srcId="{5537E1CF-7559-49E3-8B6B-54F9EA194A20}" destId="{AAF8C16C-B070-40E8-A40D-1ABBD3CFCD1E}" srcOrd="1" destOrd="0" presId="urn:microsoft.com/office/officeart/2005/8/layout/orgChart1"/>
    <dgm:cxn modelId="{0B8EEBE1-F07A-42F2-96B2-1682EA671205}" type="presParOf" srcId="{5537E1CF-7559-49E3-8B6B-54F9EA194A20}" destId="{16871C4A-E3F5-46E1-B088-3E9C17B92001}"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855C024-731C-4443-9844-BBAC8A87C4F4}" type="doc">
      <dgm:prSet loTypeId="urn:microsoft.com/office/officeart/2005/8/layout/default" loCatId="list" qsTypeId="urn:microsoft.com/office/officeart/2005/8/quickstyle/simple5" qsCatId="simple" csTypeId="urn:microsoft.com/office/officeart/2005/8/colors/accent4_1" csCatId="accent4" phldr="1"/>
      <dgm:spPr/>
      <dgm:t>
        <a:bodyPr/>
        <a:lstStyle/>
        <a:p>
          <a:endParaRPr lang="zh-CN" altLang="en-US"/>
        </a:p>
      </dgm:t>
    </dgm:pt>
    <dgm:pt modelId="{09E6E1A8-10ED-4971-B8D8-898C195D7FD8}">
      <dgm:prSet phldrT="[文本]" custT="1"/>
      <dgm:spPr/>
      <dgm:t>
        <a:bodyPr/>
        <a:lstStyle/>
        <a:p>
          <a:pPr algn="ctr"/>
          <a:r>
            <a:rPr lang="en-US" sz="2400" b="0" dirty="0" smtClean="0"/>
            <a:t>1. </a:t>
          </a:r>
          <a:r>
            <a:rPr lang="zh-CN" sz="2400" b="0" dirty="0" smtClean="0"/>
            <a:t>掩膜</a:t>
          </a:r>
          <a:r>
            <a:rPr lang="en-US" sz="2400" b="0" dirty="0" smtClean="0"/>
            <a:t>ROM</a:t>
          </a:r>
          <a:endParaRPr lang="zh-CN" altLang="en-US" sz="2400" b="0" dirty="0"/>
        </a:p>
      </dgm:t>
    </dgm:pt>
    <dgm:pt modelId="{A84A22EC-404C-4DBA-BFC9-11F06343E9FA}" type="parTrans" cxnId="{646F2603-98B4-4A73-8A2E-A6798686CFA9}">
      <dgm:prSet/>
      <dgm:spPr/>
      <dgm:t>
        <a:bodyPr/>
        <a:lstStyle/>
        <a:p>
          <a:endParaRPr lang="zh-CN" altLang="en-US" b="1"/>
        </a:p>
      </dgm:t>
    </dgm:pt>
    <dgm:pt modelId="{55634E56-81E4-4B31-B1BE-0F997E775E2B}" type="sibTrans" cxnId="{646F2603-98B4-4A73-8A2E-A6798686CFA9}">
      <dgm:prSet/>
      <dgm:spPr/>
      <dgm:t>
        <a:bodyPr/>
        <a:lstStyle/>
        <a:p>
          <a:endParaRPr lang="zh-CN" altLang="en-US" b="1"/>
        </a:p>
      </dgm:t>
    </dgm:pt>
    <dgm:pt modelId="{B6034BDD-0919-405B-8A9E-CADC3CCCA852}">
      <dgm:prSet custT="1"/>
      <dgm:spPr/>
      <dgm:t>
        <a:bodyPr/>
        <a:lstStyle/>
        <a:p>
          <a:pPr algn="ctr"/>
          <a:r>
            <a:rPr lang="en-US" sz="2400" b="0" dirty="0" smtClean="0"/>
            <a:t>2. PROM</a:t>
          </a:r>
          <a:endParaRPr lang="zh-CN" sz="2400" b="0" dirty="0"/>
        </a:p>
      </dgm:t>
    </dgm:pt>
    <dgm:pt modelId="{4F41F618-460F-45EB-ABEF-0784DEC88565}" type="parTrans" cxnId="{F48F95FB-7D25-4E60-A36F-DC4BD88A7DD5}">
      <dgm:prSet/>
      <dgm:spPr/>
      <dgm:t>
        <a:bodyPr/>
        <a:lstStyle/>
        <a:p>
          <a:endParaRPr lang="zh-CN" altLang="en-US" b="1"/>
        </a:p>
      </dgm:t>
    </dgm:pt>
    <dgm:pt modelId="{5813E558-866E-478E-94BA-A08EE894FAD3}" type="sibTrans" cxnId="{F48F95FB-7D25-4E60-A36F-DC4BD88A7DD5}">
      <dgm:prSet/>
      <dgm:spPr/>
      <dgm:t>
        <a:bodyPr/>
        <a:lstStyle/>
        <a:p>
          <a:endParaRPr lang="zh-CN" altLang="en-US" b="1"/>
        </a:p>
      </dgm:t>
    </dgm:pt>
    <dgm:pt modelId="{1E1AEEAB-B150-46AE-9EA7-36124EAED354}">
      <dgm:prSet custT="1"/>
      <dgm:spPr/>
      <dgm:t>
        <a:bodyPr/>
        <a:lstStyle/>
        <a:p>
          <a:pPr algn="ctr"/>
          <a:r>
            <a:rPr lang="en-US" sz="2400" b="0" dirty="0" smtClean="0"/>
            <a:t>3. EPROM</a:t>
          </a:r>
          <a:endParaRPr lang="zh-CN" sz="2400" b="0" dirty="0"/>
        </a:p>
      </dgm:t>
    </dgm:pt>
    <dgm:pt modelId="{D2AD06DD-5071-45D9-965A-942F6E086652}" type="parTrans" cxnId="{C2016504-A722-4AE9-BF4B-B9FB0FD42F6D}">
      <dgm:prSet/>
      <dgm:spPr/>
      <dgm:t>
        <a:bodyPr/>
        <a:lstStyle/>
        <a:p>
          <a:endParaRPr lang="zh-CN" altLang="en-US" b="1"/>
        </a:p>
      </dgm:t>
    </dgm:pt>
    <dgm:pt modelId="{9422201A-F072-4AE1-9C10-450867FF174E}" type="sibTrans" cxnId="{C2016504-A722-4AE9-BF4B-B9FB0FD42F6D}">
      <dgm:prSet/>
      <dgm:spPr/>
      <dgm:t>
        <a:bodyPr/>
        <a:lstStyle/>
        <a:p>
          <a:endParaRPr lang="zh-CN" altLang="en-US" b="1"/>
        </a:p>
      </dgm:t>
    </dgm:pt>
    <dgm:pt modelId="{58A60D28-D7C4-4BA9-9662-6CF4D58C235A}">
      <dgm:prSet custT="1"/>
      <dgm:spPr/>
      <dgm:t>
        <a:bodyPr/>
        <a:lstStyle/>
        <a:p>
          <a:pPr algn="ctr"/>
          <a:r>
            <a:rPr lang="en-US" sz="2400" b="0" dirty="0" smtClean="0"/>
            <a:t>4. EEPROM</a:t>
          </a:r>
          <a:endParaRPr lang="zh-CN" sz="2400" b="0" dirty="0"/>
        </a:p>
      </dgm:t>
    </dgm:pt>
    <dgm:pt modelId="{854AC1A0-BE36-401C-8DFE-C6440E9ADDBB}" type="parTrans" cxnId="{DBD3F5FC-D322-4F51-A982-FB6D3855B644}">
      <dgm:prSet/>
      <dgm:spPr/>
      <dgm:t>
        <a:bodyPr/>
        <a:lstStyle/>
        <a:p>
          <a:endParaRPr lang="zh-CN" altLang="en-US" b="1"/>
        </a:p>
      </dgm:t>
    </dgm:pt>
    <dgm:pt modelId="{738F905C-51CA-4EBB-9659-81C7474FAAF0}" type="sibTrans" cxnId="{DBD3F5FC-D322-4F51-A982-FB6D3855B644}">
      <dgm:prSet/>
      <dgm:spPr/>
      <dgm:t>
        <a:bodyPr/>
        <a:lstStyle/>
        <a:p>
          <a:endParaRPr lang="zh-CN" altLang="en-US" b="1"/>
        </a:p>
      </dgm:t>
    </dgm:pt>
    <dgm:pt modelId="{9DEBC100-ED00-41E3-8459-9094D1340C14}">
      <dgm:prSet custT="1"/>
      <dgm:spPr/>
      <dgm:t>
        <a:bodyPr/>
        <a:lstStyle/>
        <a:p>
          <a:pPr algn="ctr"/>
          <a:r>
            <a:rPr lang="en-US" sz="2400" b="0" dirty="0" smtClean="0"/>
            <a:t>5. </a:t>
          </a:r>
          <a:r>
            <a:rPr lang="zh-CN" sz="2400" b="0" dirty="0" smtClean="0"/>
            <a:t>闪存</a:t>
          </a:r>
          <a:endParaRPr lang="zh-CN" sz="2400" b="0" dirty="0"/>
        </a:p>
      </dgm:t>
    </dgm:pt>
    <dgm:pt modelId="{D9B904D1-0033-4520-B843-2D61E846E2B3}" type="parTrans" cxnId="{50A0BC15-FD9C-4E59-BF3B-96D43FB53BE6}">
      <dgm:prSet/>
      <dgm:spPr/>
      <dgm:t>
        <a:bodyPr/>
        <a:lstStyle/>
        <a:p>
          <a:endParaRPr lang="zh-CN" altLang="en-US" b="1"/>
        </a:p>
      </dgm:t>
    </dgm:pt>
    <dgm:pt modelId="{3028C615-E241-4632-89A3-D5FC45E001DE}" type="sibTrans" cxnId="{50A0BC15-FD9C-4E59-BF3B-96D43FB53BE6}">
      <dgm:prSet/>
      <dgm:spPr/>
      <dgm:t>
        <a:bodyPr/>
        <a:lstStyle/>
        <a:p>
          <a:endParaRPr lang="zh-CN" altLang="en-US" b="1"/>
        </a:p>
      </dgm:t>
    </dgm:pt>
    <dgm:pt modelId="{1C8E7A0F-B9B8-4A1E-A83D-07968E61FE23}" type="pres">
      <dgm:prSet presAssocID="{0855C024-731C-4443-9844-BBAC8A87C4F4}" presName="diagram" presStyleCnt="0">
        <dgm:presLayoutVars>
          <dgm:dir/>
          <dgm:resizeHandles val="exact"/>
        </dgm:presLayoutVars>
      </dgm:prSet>
      <dgm:spPr/>
    </dgm:pt>
    <dgm:pt modelId="{AF4DEA8E-0308-43B9-8FCE-773ABD6C4AAE}" type="pres">
      <dgm:prSet presAssocID="{09E6E1A8-10ED-4971-B8D8-898C195D7FD8}" presName="node" presStyleLbl="node1" presStyleIdx="0" presStyleCnt="5">
        <dgm:presLayoutVars>
          <dgm:bulletEnabled val="1"/>
        </dgm:presLayoutVars>
      </dgm:prSet>
      <dgm:spPr/>
      <dgm:t>
        <a:bodyPr/>
        <a:lstStyle/>
        <a:p>
          <a:endParaRPr lang="zh-CN" altLang="en-US"/>
        </a:p>
      </dgm:t>
    </dgm:pt>
    <dgm:pt modelId="{0104134C-BB13-4B20-9094-6452684F7D35}" type="pres">
      <dgm:prSet presAssocID="{55634E56-81E4-4B31-B1BE-0F997E775E2B}" presName="sibTrans" presStyleCnt="0"/>
      <dgm:spPr/>
    </dgm:pt>
    <dgm:pt modelId="{483CCA68-9F13-46B5-B925-742FC9C255A1}" type="pres">
      <dgm:prSet presAssocID="{B6034BDD-0919-405B-8A9E-CADC3CCCA852}" presName="node" presStyleLbl="node1" presStyleIdx="1" presStyleCnt="5">
        <dgm:presLayoutVars>
          <dgm:bulletEnabled val="1"/>
        </dgm:presLayoutVars>
      </dgm:prSet>
      <dgm:spPr/>
    </dgm:pt>
    <dgm:pt modelId="{43C9DEDD-4F92-46B0-A8B7-DE798B9FD7C8}" type="pres">
      <dgm:prSet presAssocID="{5813E558-866E-478E-94BA-A08EE894FAD3}" presName="sibTrans" presStyleCnt="0"/>
      <dgm:spPr/>
    </dgm:pt>
    <dgm:pt modelId="{EE85D1B6-34FF-4BE5-A188-53651664EE72}" type="pres">
      <dgm:prSet presAssocID="{1E1AEEAB-B150-46AE-9EA7-36124EAED354}" presName="node" presStyleLbl="node1" presStyleIdx="2" presStyleCnt="5">
        <dgm:presLayoutVars>
          <dgm:bulletEnabled val="1"/>
        </dgm:presLayoutVars>
      </dgm:prSet>
      <dgm:spPr/>
    </dgm:pt>
    <dgm:pt modelId="{0A4C1A23-3619-4298-AB21-B9A3F7841589}" type="pres">
      <dgm:prSet presAssocID="{9422201A-F072-4AE1-9C10-450867FF174E}" presName="sibTrans" presStyleCnt="0"/>
      <dgm:spPr/>
    </dgm:pt>
    <dgm:pt modelId="{C6785A1F-D4F6-428E-A93E-DE8F2B214CF8}" type="pres">
      <dgm:prSet presAssocID="{58A60D28-D7C4-4BA9-9662-6CF4D58C235A}" presName="node" presStyleLbl="node1" presStyleIdx="3" presStyleCnt="5">
        <dgm:presLayoutVars>
          <dgm:bulletEnabled val="1"/>
        </dgm:presLayoutVars>
      </dgm:prSet>
      <dgm:spPr/>
    </dgm:pt>
    <dgm:pt modelId="{00A9C45F-7F99-4D56-99DF-4F53A174F9C6}" type="pres">
      <dgm:prSet presAssocID="{738F905C-51CA-4EBB-9659-81C7474FAAF0}" presName="sibTrans" presStyleCnt="0"/>
      <dgm:spPr/>
    </dgm:pt>
    <dgm:pt modelId="{8150D924-EFF2-4B22-B3DC-EA84E6A85FCF}" type="pres">
      <dgm:prSet presAssocID="{9DEBC100-ED00-41E3-8459-9094D1340C14}" presName="node" presStyleLbl="node1" presStyleIdx="4" presStyleCnt="5">
        <dgm:presLayoutVars>
          <dgm:bulletEnabled val="1"/>
        </dgm:presLayoutVars>
      </dgm:prSet>
      <dgm:spPr/>
    </dgm:pt>
  </dgm:ptLst>
  <dgm:cxnLst>
    <dgm:cxn modelId="{646F2603-98B4-4A73-8A2E-A6798686CFA9}" srcId="{0855C024-731C-4443-9844-BBAC8A87C4F4}" destId="{09E6E1A8-10ED-4971-B8D8-898C195D7FD8}" srcOrd="0" destOrd="0" parTransId="{A84A22EC-404C-4DBA-BFC9-11F06343E9FA}" sibTransId="{55634E56-81E4-4B31-B1BE-0F997E775E2B}"/>
    <dgm:cxn modelId="{09EE775E-6641-4092-9473-68EBE0038C1D}" type="presOf" srcId="{1E1AEEAB-B150-46AE-9EA7-36124EAED354}" destId="{EE85D1B6-34FF-4BE5-A188-53651664EE72}" srcOrd="0" destOrd="0" presId="urn:microsoft.com/office/officeart/2005/8/layout/default"/>
    <dgm:cxn modelId="{60414D45-6E28-4CA0-85CA-C81F62CEFBB1}" type="presOf" srcId="{9DEBC100-ED00-41E3-8459-9094D1340C14}" destId="{8150D924-EFF2-4B22-B3DC-EA84E6A85FCF}" srcOrd="0" destOrd="0" presId="urn:microsoft.com/office/officeart/2005/8/layout/default"/>
    <dgm:cxn modelId="{714BE3DF-A9BB-4C02-AE71-1D7756212BE2}" type="presOf" srcId="{0855C024-731C-4443-9844-BBAC8A87C4F4}" destId="{1C8E7A0F-B9B8-4A1E-A83D-07968E61FE23}" srcOrd="0" destOrd="0" presId="urn:microsoft.com/office/officeart/2005/8/layout/default"/>
    <dgm:cxn modelId="{F48F95FB-7D25-4E60-A36F-DC4BD88A7DD5}" srcId="{0855C024-731C-4443-9844-BBAC8A87C4F4}" destId="{B6034BDD-0919-405B-8A9E-CADC3CCCA852}" srcOrd="1" destOrd="0" parTransId="{4F41F618-460F-45EB-ABEF-0784DEC88565}" sibTransId="{5813E558-866E-478E-94BA-A08EE894FAD3}"/>
    <dgm:cxn modelId="{DBD3F5FC-D322-4F51-A982-FB6D3855B644}" srcId="{0855C024-731C-4443-9844-BBAC8A87C4F4}" destId="{58A60D28-D7C4-4BA9-9662-6CF4D58C235A}" srcOrd="3" destOrd="0" parTransId="{854AC1A0-BE36-401C-8DFE-C6440E9ADDBB}" sibTransId="{738F905C-51CA-4EBB-9659-81C7474FAAF0}"/>
    <dgm:cxn modelId="{3E22797B-FF37-446C-8E1B-AAA5485FE057}" type="presOf" srcId="{09E6E1A8-10ED-4971-B8D8-898C195D7FD8}" destId="{AF4DEA8E-0308-43B9-8FCE-773ABD6C4AAE}" srcOrd="0" destOrd="0" presId="urn:microsoft.com/office/officeart/2005/8/layout/default"/>
    <dgm:cxn modelId="{C2016504-A722-4AE9-BF4B-B9FB0FD42F6D}" srcId="{0855C024-731C-4443-9844-BBAC8A87C4F4}" destId="{1E1AEEAB-B150-46AE-9EA7-36124EAED354}" srcOrd="2" destOrd="0" parTransId="{D2AD06DD-5071-45D9-965A-942F6E086652}" sibTransId="{9422201A-F072-4AE1-9C10-450867FF174E}"/>
    <dgm:cxn modelId="{50A0BC15-FD9C-4E59-BF3B-96D43FB53BE6}" srcId="{0855C024-731C-4443-9844-BBAC8A87C4F4}" destId="{9DEBC100-ED00-41E3-8459-9094D1340C14}" srcOrd="4" destOrd="0" parTransId="{D9B904D1-0033-4520-B843-2D61E846E2B3}" sibTransId="{3028C615-E241-4632-89A3-D5FC45E001DE}"/>
    <dgm:cxn modelId="{F6066A84-8CDD-46CE-BD69-4186FAF4E031}" type="presOf" srcId="{B6034BDD-0919-405B-8A9E-CADC3CCCA852}" destId="{483CCA68-9F13-46B5-B925-742FC9C255A1}" srcOrd="0" destOrd="0" presId="urn:microsoft.com/office/officeart/2005/8/layout/default"/>
    <dgm:cxn modelId="{E96C26D7-D48A-40C7-A740-CF1B408B9AD1}" type="presOf" srcId="{58A60D28-D7C4-4BA9-9662-6CF4D58C235A}" destId="{C6785A1F-D4F6-428E-A93E-DE8F2B214CF8}" srcOrd="0" destOrd="0" presId="urn:microsoft.com/office/officeart/2005/8/layout/default"/>
    <dgm:cxn modelId="{862055DB-235F-41EE-AC71-87D183D76FDF}" type="presParOf" srcId="{1C8E7A0F-B9B8-4A1E-A83D-07968E61FE23}" destId="{AF4DEA8E-0308-43B9-8FCE-773ABD6C4AAE}" srcOrd="0" destOrd="0" presId="urn:microsoft.com/office/officeart/2005/8/layout/default"/>
    <dgm:cxn modelId="{B69EEDA9-E53E-4095-A7D8-479855F87ADA}" type="presParOf" srcId="{1C8E7A0F-B9B8-4A1E-A83D-07968E61FE23}" destId="{0104134C-BB13-4B20-9094-6452684F7D35}" srcOrd="1" destOrd="0" presId="urn:microsoft.com/office/officeart/2005/8/layout/default"/>
    <dgm:cxn modelId="{51A66027-7EB6-47DF-B78E-024C6F5D8745}" type="presParOf" srcId="{1C8E7A0F-B9B8-4A1E-A83D-07968E61FE23}" destId="{483CCA68-9F13-46B5-B925-742FC9C255A1}" srcOrd="2" destOrd="0" presId="urn:microsoft.com/office/officeart/2005/8/layout/default"/>
    <dgm:cxn modelId="{8CA6E07A-A39C-49CC-8880-8C1630244579}" type="presParOf" srcId="{1C8E7A0F-B9B8-4A1E-A83D-07968E61FE23}" destId="{43C9DEDD-4F92-46B0-A8B7-DE798B9FD7C8}" srcOrd="3" destOrd="0" presId="urn:microsoft.com/office/officeart/2005/8/layout/default"/>
    <dgm:cxn modelId="{0F85A0E4-E1D8-4863-9F3C-201620AF570E}" type="presParOf" srcId="{1C8E7A0F-B9B8-4A1E-A83D-07968E61FE23}" destId="{EE85D1B6-34FF-4BE5-A188-53651664EE72}" srcOrd="4" destOrd="0" presId="urn:microsoft.com/office/officeart/2005/8/layout/default"/>
    <dgm:cxn modelId="{9413D26F-B1C4-418E-9456-F704AD2A2B1B}" type="presParOf" srcId="{1C8E7A0F-B9B8-4A1E-A83D-07968E61FE23}" destId="{0A4C1A23-3619-4298-AB21-B9A3F7841589}" srcOrd="5" destOrd="0" presId="urn:microsoft.com/office/officeart/2005/8/layout/default"/>
    <dgm:cxn modelId="{ABDA6029-0D26-41B3-931F-DD5F03A6B73F}" type="presParOf" srcId="{1C8E7A0F-B9B8-4A1E-A83D-07968E61FE23}" destId="{C6785A1F-D4F6-428E-A93E-DE8F2B214CF8}" srcOrd="6" destOrd="0" presId="urn:microsoft.com/office/officeart/2005/8/layout/default"/>
    <dgm:cxn modelId="{68F1C5AA-101F-4BDC-85D0-D33F5F4A7E23}" type="presParOf" srcId="{1C8E7A0F-B9B8-4A1E-A83D-07968E61FE23}" destId="{00A9C45F-7F99-4D56-99DF-4F53A174F9C6}" srcOrd="7" destOrd="0" presId="urn:microsoft.com/office/officeart/2005/8/layout/default"/>
    <dgm:cxn modelId="{CC5AEDE2-3640-4D01-A142-452046511FA8}" type="presParOf" srcId="{1C8E7A0F-B9B8-4A1E-A83D-07968E61FE23}" destId="{8150D924-EFF2-4B22-B3DC-EA84E6A85FCF}" srcOrd="8" destOrd="0" presId="urn:microsoft.com/office/officeart/2005/8/layout/defaul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5C04B3-3350-4884-8509-9EE451A510D8}">
      <dsp:nvSpPr>
        <dsp:cNvPr id="0" name=""/>
        <dsp:cNvSpPr/>
      </dsp:nvSpPr>
      <dsp:spPr>
        <a:xfrm>
          <a:off x="0" y="673777"/>
          <a:ext cx="4343286" cy="1811250"/>
        </a:xfrm>
        <a:prstGeom prst="rect">
          <a:avLst/>
        </a:prstGeom>
        <a:solidFill>
          <a:schemeClr val="accent6">
            <a:alpha val="90000"/>
            <a:tint val="40000"/>
            <a:hueOff val="0"/>
            <a:satOff val="0"/>
            <a:lumOff val="0"/>
            <a:alphaOff val="0"/>
          </a:schemeClr>
        </a:solidFill>
        <a:ln w="9525" cap="flat" cmpd="sng" algn="ctr">
          <a:solidFill>
            <a:schemeClr val="accent6">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337087" tIns="479044" rIns="337087" bIns="163576" numCol="1" spcCol="1270" anchor="t" anchorCtr="0">
          <a:noAutofit/>
        </a:bodyPr>
        <a:lstStyle/>
        <a:p>
          <a:pPr marL="228600" lvl="1" indent="-228600" algn="l" defTabSz="1022350">
            <a:lnSpc>
              <a:spcPct val="90000"/>
            </a:lnSpc>
            <a:spcBef>
              <a:spcPct val="0"/>
            </a:spcBef>
            <a:spcAft>
              <a:spcPct val="15000"/>
            </a:spcAft>
            <a:buChar char="••"/>
          </a:pPr>
          <a:r>
            <a:rPr lang="en-US" sz="2300" kern="1200" dirty="0" smtClean="0"/>
            <a:t>(1) </a:t>
          </a:r>
          <a:r>
            <a:rPr lang="zh-CN" sz="2300" kern="1200" dirty="0" smtClean="0"/>
            <a:t>电平触发式</a:t>
          </a:r>
          <a:endParaRPr lang="zh-CN" sz="2300" kern="1200" dirty="0"/>
        </a:p>
        <a:p>
          <a:pPr marL="228600" lvl="1" indent="-228600" algn="l" defTabSz="1022350">
            <a:lnSpc>
              <a:spcPct val="90000"/>
            </a:lnSpc>
            <a:spcBef>
              <a:spcPct val="0"/>
            </a:spcBef>
            <a:spcAft>
              <a:spcPct val="15000"/>
            </a:spcAft>
            <a:buChar char="••"/>
          </a:pPr>
          <a:r>
            <a:rPr lang="en-US" sz="2300" kern="1200" dirty="0" smtClean="0"/>
            <a:t>(2) </a:t>
          </a:r>
          <a:r>
            <a:rPr lang="zh-CN" sz="2300" kern="1200" dirty="0" smtClean="0"/>
            <a:t>边沿触发方式</a:t>
          </a:r>
          <a:endParaRPr lang="zh-CN" sz="2300" kern="1200" dirty="0"/>
        </a:p>
        <a:p>
          <a:pPr marL="228600" lvl="1" indent="-228600" algn="l" defTabSz="1022350">
            <a:lnSpc>
              <a:spcPct val="90000"/>
            </a:lnSpc>
            <a:spcBef>
              <a:spcPct val="0"/>
            </a:spcBef>
            <a:spcAft>
              <a:spcPct val="15000"/>
            </a:spcAft>
            <a:buChar char="••"/>
          </a:pPr>
          <a:r>
            <a:rPr lang="en-US" sz="2300" kern="1200" dirty="0" smtClean="0"/>
            <a:t>(3) </a:t>
          </a:r>
          <a:r>
            <a:rPr lang="zh-CN" sz="2300" kern="1200" dirty="0" smtClean="0"/>
            <a:t>主从触发方式</a:t>
          </a:r>
          <a:endParaRPr lang="zh-CN" sz="2300" kern="1200" dirty="0"/>
        </a:p>
      </dsp:txBody>
      <dsp:txXfrm>
        <a:off x="0" y="673777"/>
        <a:ext cx="4343286" cy="1811250"/>
      </dsp:txXfrm>
    </dsp:sp>
    <dsp:sp modelId="{D5D04B22-8376-401F-8A45-8E7B45A34961}">
      <dsp:nvSpPr>
        <dsp:cNvPr id="0" name=""/>
        <dsp:cNvSpPr/>
      </dsp:nvSpPr>
      <dsp:spPr>
        <a:xfrm>
          <a:off x="217164" y="334297"/>
          <a:ext cx="3040300" cy="678960"/>
        </a:xfrm>
        <a:prstGeom prst="round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916" tIns="0" rIns="114916" bIns="0" numCol="1" spcCol="1270" anchor="ctr" anchorCtr="0">
          <a:noAutofit/>
        </a:bodyPr>
        <a:lstStyle/>
        <a:p>
          <a:pPr lvl="0" algn="l" defTabSz="1022350">
            <a:lnSpc>
              <a:spcPct val="90000"/>
            </a:lnSpc>
            <a:spcBef>
              <a:spcPct val="0"/>
            </a:spcBef>
            <a:spcAft>
              <a:spcPct val="35000"/>
            </a:spcAft>
          </a:pPr>
          <a:r>
            <a:rPr lang="en-US" sz="2300" b="1" kern="1200" dirty="0" smtClean="0"/>
            <a:t>1. </a:t>
          </a:r>
          <a:r>
            <a:rPr lang="zh-CN" sz="2300" b="1" kern="1200" dirty="0" smtClean="0"/>
            <a:t>触发器的触发方式</a:t>
          </a:r>
          <a:endParaRPr lang="zh-CN" altLang="en-US" sz="2300" kern="1200" dirty="0"/>
        </a:p>
      </dsp:txBody>
      <dsp:txXfrm>
        <a:off x="217164" y="334297"/>
        <a:ext cx="3040300" cy="6789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E68352A-3141-4599-9DA0-D3AC52B57FD2}">
      <dsp:nvSpPr>
        <dsp:cNvPr id="0" name=""/>
        <dsp:cNvSpPr/>
      </dsp:nvSpPr>
      <dsp:spPr>
        <a:xfrm>
          <a:off x="1430" y="1562398"/>
          <a:ext cx="1491057" cy="745528"/>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zh-CN" altLang="zh-CN" sz="2200" kern="1200" dirty="0" smtClean="0"/>
            <a:t>寄存器</a:t>
          </a:r>
          <a:endParaRPr lang="zh-CN" altLang="en-US" sz="2200" kern="1200" dirty="0"/>
        </a:p>
      </dsp:txBody>
      <dsp:txXfrm>
        <a:off x="1430" y="1562398"/>
        <a:ext cx="1491057" cy="745528"/>
      </dsp:txXfrm>
    </dsp:sp>
    <dsp:sp modelId="{723B9C3A-4113-4F7F-837F-0DD276EBAEA4}">
      <dsp:nvSpPr>
        <dsp:cNvPr id="0" name=""/>
        <dsp:cNvSpPr/>
      </dsp:nvSpPr>
      <dsp:spPr>
        <a:xfrm rot="19457599">
          <a:off x="1423451" y="1703486"/>
          <a:ext cx="734497" cy="34672"/>
        </a:xfrm>
        <a:custGeom>
          <a:avLst/>
          <a:gdLst/>
          <a:ahLst/>
          <a:cxnLst/>
          <a:rect l="0" t="0" r="0" b="0"/>
          <a:pathLst>
            <a:path>
              <a:moveTo>
                <a:pt x="0" y="17336"/>
              </a:moveTo>
              <a:lnTo>
                <a:pt x="734497" y="173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599">
        <a:off x="1772337" y="1702460"/>
        <a:ext cx="36724" cy="36724"/>
      </dsp:txXfrm>
    </dsp:sp>
    <dsp:sp modelId="{D0367EB8-14C4-4A88-8FB0-9C1AA754466B}">
      <dsp:nvSpPr>
        <dsp:cNvPr id="0" name=""/>
        <dsp:cNvSpPr/>
      </dsp:nvSpPr>
      <dsp:spPr>
        <a:xfrm>
          <a:off x="2088911" y="1133718"/>
          <a:ext cx="1491057" cy="745528"/>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zh-CN" altLang="zh-CN" sz="2200" kern="1200" dirty="0" smtClean="0"/>
            <a:t>数码并行寄存器</a:t>
          </a:r>
          <a:endParaRPr lang="zh-CN" altLang="en-US" sz="2200" kern="1200" dirty="0"/>
        </a:p>
      </dsp:txBody>
      <dsp:txXfrm>
        <a:off x="2088911" y="1133718"/>
        <a:ext cx="1491057" cy="745528"/>
      </dsp:txXfrm>
    </dsp:sp>
    <dsp:sp modelId="{D69A26C3-0DBB-4C36-A55C-319AF7730ACC}">
      <dsp:nvSpPr>
        <dsp:cNvPr id="0" name=""/>
        <dsp:cNvSpPr/>
      </dsp:nvSpPr>
      <dsp:spPr>
        <a:xfrm rot="2142401">
          <a:off x="1423451" y="2132165"/>
          <a:ext cx="734497" cy="34672"/>
        </a:xfrm>
        <a:custGeom>
          <a:avLst/>
          <a:gdLst/>
          <a:ahLst/>
          <a:cxnLst/>
          <a:rect l="0" t="0" r="0" b="0"/>
          <a:pathLst>
            <a:path>
              <a:moveTo>
                <a:pt x="0" y="17336"/>
              </a:moveTo>
              <a:lnTo>
                <a:pt x="734497" y="173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1772337" y="2131139"/>
        <a:ext cx="36724" cy="36724"/>
      </dsp:txXfrm>
    </dsp:sp>
    <dsp:sp modelId="{71B30EC9-B71C-4621-947E-E85B929DC78D}">
      <dsp:nvSpPr>
        <dsp:cNvPr id="0" name=""/>
        <dsp:cNvSpPr/>
      </dsp:nvSpPr>
      <dsp:spPr>
        <a:xfrm>
          <a:off x="2088911" y="1991077"/>
          <a:ext cx="1491057" cy="745528"/>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zh-CN" altLang="zh-CN" sz="2200" kern="1200" dirty="0" smtClean="0"/>
            <a:t>数码移位寄存器</a:t>
          </a:r>
          <a:endParaRPr lang="zh-CN" altLang="en-US" sz="2200" kern="1200" dirty="0"/>
        </a:p>
      </dsp:txBody>
      <dsp:txXfrm>
        <a:off x="2088911" y="1991077"/>
        <a:ext cx="1491057" cy="74552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812E1D3-BF88-4F9A-9A19-845E505EAC90}">
      <dsp:nvSpPr>
        <dsp:cNvPr id="0" name=""/>
        <dsp:cNvSpPr/>
      </dsp:nvSpPr>
      <dsp:spPr>
        <a:xfrm>
          <a:off x="669" y="0"/>
          <a:ext cx="1741243" cy="3200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zh-CN" sz="1800" kern="1200" dirty="0" smtClean="0"/>
            <a:t>按进位不同</a:t>
          </a:r>
          <a:endParaRPr lang="zh-CN" altLang="en-US" sz="1800" kern="1200" dirty="0"/>
        </a:p>
      </dsp:txBody>
      <dsp:txXfrm>
        <a:off x="669" y="0"/>
        <a:ext cx="1741243" cy="960094"/>
      </dsp:txXfrm>
    </dsp:sp>
    <dsp:sp modelId="{E58A8083-0FBD-4859-B083-0E3B6F4704A6}">
      <dsp:nvSpPr>
        <dsp:cNvPr id="0" name=""/>
        <dsp:cNvSpPr/>
      </dsp:nvSpPr>
      <dsp:spPr>
        <a:xfrm>
          <a:off x="174794" y="960368"/>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二进制计数器</a:t>
          </a:r>
          <a:endParaRPr lang="zh-CN" altLang="en-US" sz="1700" kern="1200" dirty="0"/>
        </a:p>
      </dsp:txBody>
      <dsp:txXfrm>
        <a:off x="174794" y="960368"/>
        <a:ext cx="1392994" cy="628733"/>
      </dsp:txXfrm>
    </dsp:sp>
    <dsp:sp modelId="{6D79500B-3645-48D6-8911-D503CFAB9A97}">
      <dsp:nvSpPr>
        <dsp:cNvPr id="0" name=""/>
        <dsp:cNvSpPr/>
      </dsp:nvSpPr>
      <dsp:spPr>
        <a:xfrm>
          <a:off x="174794" y="1685830"/>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十进制计数器</a:t>
          </a:r>
          <a:endParaRPr lang="zh-CN" altLang="en-US" sz="1700" kern="1200" dirty="0"/>
        </a:p>
      </dsp:txBody>
      <dsp:txXfrm>
        <a:off x="174794" y="1685830"/>
        <a:ext cx="1392994" cy="628733"/>
      </dsp:txXfrm>
    </dsp:sp>
    <dsp:sp modelId="{D3D7C6C1-4698-4C0E-B22C-A2AA12A4A769}">
      <dsp:nvSpPr>
        <dsp:cNvPr id="0" name=""/>
        <dsp:cNvSpPr/>
      </dsp:nvSpPr>
      <dsp:spPr>
        <a:xfrm>
          <a:off x="174794" y="2411292"/>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任意进制计数器</a:t>
          </a:r>
          <a:endParaRPr lang="zh-CN" altLang="en-US" sz="1700" kern="1200" dirty="0"/>
        </a:p>
      </dsp:txBody>
      <dsp:txXfrm>
        <a:off x="174794" y="2411292"/>
        <a:ext cx="1392994" cy="628733"/>
      </dsp:txXfrm>
    </dsp:sp>
    <dsp:sp modelId="{3C647DD9-1F5F-4944-86CA-150479C70C4C}">
      <dsp:nvSpPr>
        <dsp:cNvPr id="0" name=""/>
        <dsp:cNvSpPr/>
      </dsp:nvSpPr>
      <dsp:spPr>
        <a:xfrm>
          <a:off x="1872506" y="0"/>
          <a:ext cx="1741243" cy="3200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zh-CN" sz="1800" kern="1200" dirty="0" smtClean="0"/>
            <a:t>按计数规律不同</a:t>
          </a:r>
          <a:endParaRPr lang="zh-CN" altLang="en-US" sz="1800" kern="1200" dirty="0"/>
        </a:p>
      </dsp:txBody>
      <dsp:txXfrm>
        <a:off x="1872506" y="0"/>
        <a:ext cx="1741243" cy="960094"/>
      </dsp:txXfrm>
    </dsp:sp>
    <dsp:sp modelId="{37CC37C8-710D-42C2-B745-70B0FE76CABA}">
      <dsp:nvSpPr>
        <dsp:cNvPr id="0" name=""/>
        <dsp:cNvSpPr/>
      </dsp:nvSpPr>
      <dsp:spPr>
        <a:xfrm>
          <a:off x="2046630" y="960368"/>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加法计数器</a:t>
          </a:r>
          <a:endParaRPr lang="zh-CN" altLang="en-US" sz="1700" kern="1200" dirty="0"/>
        </a:p>
      </dsp:txBody>
      <dsp:txXfrm>
        <a:off x="2046630" y="960368"/>
        <a:ext cx="1392994" cy="628733"/>
      </dsp:txXfrm>
    </dsp:sp>
    <dsp:sp modelId="{073EA5F9-506F-4758-B399-706CEF081066}">
      <dsp:nvSpPr>
        <dsp:cNvPr id="0" name=""/>
        <dsp:cNvSpPr/>
      </dsp:nvSpPr>
      <dsp:spPr>
        <a:xfrm>
          <a:off x="2046630" y="1685830"/>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减法计数器和</a:t>
          </a:r>
          <a:endParaRPr lang="zh-CN" altLang="en-US" sz="1700" kern="1200" dirty="0"/>
        </a:p>
      </dsp:txBody>
      <dsp:txXfrm>
        <a:off x="2046630" y="1685830"/>
        <a:ext cx="1392994" cy="628733"/>
      </dsp:txXfrm>
    </dsp:sp>
    <dsp:sp modelId="{7C406FC6-AC85-4193-8B8E-0C9AA028961E}">
      <dsp:nvSpPr>
        <dsp:cNvPr id="0" name=""/>
        <dsp:cNvSpPr/>
      </dsp:nvSpPr>
      <dsp:spPr>
        <a:xfrm>
          <a:off x="2046630" y="2411292"/>
          <a:ext cx="1392994" cy="62873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加减可逆计数器</a:t>
          </a:r>
          <a:endParaRPr lang="zh-CN" altLang="en-US" sz="1700" kern="1200" dirty="0"/>
        </a:p>
      </dsp:txBody>
      <dsp:txXfrm>
        <a:off x="2046630" y="2411292"/>
        <a:ext cx="1392994" cy="628733"/>
      </dsp:txXfrm>
    </dsp:sp>
    <dsp:sp modelId="{61797A26-359F-4986-9E9B-DC0516C09B14}">
      <dsp:nvSpPr>
        <dsp:cNvPr id="0" name=""/>
        <dsp:cNvSpPr/>
      </dsp:nvSpPr>
      <dsp:spPr>
        <a:xfrm>
          <a:off x="3744342" y="0"/>
          <a:ext cx="1741243" cy="32003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zh-CN" sz="1800" kern="1200" dirty="0" smtClean="0"/>
            <a:t>按计数器中各个触发器的翻转是否同步</a:t>
          </a:r>
          <a:endParaRPr lang="zh-CN" altLang="en-US" sz="1800" kern="1200" dirty="0"/>
        </a:p>
      </dsp:txBody>
      <dsp:txXfrm>
        <a:off x="3744342" y="0"/>
        <a:ext cx="1741243" cy="960094"/>
      </dsp:txXfrm>
    </dsp:sp>
    <dsp:sp modelId="{F4CF94BE-5874-4108-B8DA-87ED095B86CA}">
      <dsp:nvSpPr>
        <dsp:cNvPr id="0" name=""/>
        <dsp:cNvSpPr/>
      </dsp:nvSpPr>
      <dsp:spPr>
        <a:xfrm>
          <a:off x="3918467" y="961032"/>
          <a:ext cx="1392994" cy="96493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同步计数器</a:t>
          </a:r>
          <a:endParaRPr lang="zh-CN" altLang="en-US" sz="1700" kern="1200" dirty="0"/>
        </a:p>
      </dsp:txBody>
      <dsp:txXfrm>
        <a:off x="3918467" y="961032"/>
        <a:ext cx="1392994" cy="964939"/>
      </dsp:txXfrm>
    </dsp:sp>
    <dsp:sp modelId="{C8D27DF2-A3FA-4444-8346-5EA3D3E0D51C}">
      <dsp:nvSpPr>
        <dsp:cNvPr id="0" name=""/>
        <dsp:cNvSpPr/>
      </dsp:nvSpPr>
      <dsp:spPr>
        <a:xfrm>
          <a:off x="3918467" y="2074423"/>
          <a:ext cx="1392994" cy="96493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lvl="0" algn="ctr" defTabSz="755650">
            <a:lnSpc>
              <a:spcPct val="90000"/>
            </a:lnSpc>
            <a:spcBef>
              <a:spcPct val="0"/>
            </a:spcBef>
            <a:spcAft>
              <a:spcPct val="35000"/>
            </a:spcAft>
          </a:pPr>
          <a:r>
            <a:rPr lang="zh-CN" altLang="zh-CN" sz="1700" kern="1200" dirty="0" smtClean="0"/>
            <a:t>异步计数器</a:t>
          </a:r>
          <a:endParaRPr lang="zh-CN" altLang="en-US" sz="1700" kern="1200" dirty="0"/>
        </a:p>
      </dsp:txBody>
      <dsp:txXfrm>
        <a:off x="3918467" y="2074423"/>
        <a:ext cx="1392994" cy="96493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82FB5A-0309-4870-9ED2-66852D074684}">
      <dsp:nvSpPr>
        <dsp:cNvPr id="0" name=""/>
        <dsp:cNvSpPr/>
      </dsp:nvSpPr>
      <dsp:spPr>
        <a:xfrm>
          <a:off x="0" y="0"/>
          <a:ext cx="3505104" cy="3276598"/>
        </a:xfrm>
        <a:prstGeom prst="roundRect">
          <a:avLst>
            <a:gd name="adj" fmla="val 10000"/>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zh-CN" altLang="zh-CN" sz="4300" kern="1200" dirty="0" smtClean="0"/>
            <a:t>功能分析</a:t>
          </a:r>
          <a:endParaRPr lang="zh-CN" altLang="en-US" sz="4300" kern="1200" dirty="0"/>
        </a:p>
      </dsp:txBody>
      <dsp:txXfrm>
        <a:off x="0" y="0"/>
        <a:ext cx="3505104" cy="982979"/>
      </dsp:txXfrm>
    </dsp:sp>
    <dsp:sp modelId="{F1C24ACB-60B8-4215-B9F4-EE5C15526EEF}">
      <dsp:nvSpPr>
        <dsp:cNvPr id="0" name=""/>
        <dsp:cNvSpPr/>
      </dsp:nvSpPr>
      <dsp:spPr>
        <a:xfrm>
          <a:off x="350510" y="983059"/>
          <a:ext cx="2804083" cy="47733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l" defTabSz="1066800">
            <a:lnSpc>
              <a:spcPct val="90000"/>
            </a:lnSpc>
            <a:spcBef>
              <a:spcPct val="0"/>
            </a:spcBef>
            <a:spcAft>
              <a:spcPct val="35000"/>
            </a:spcAft>
          </a:pPr>
          <a:r>
            <a:rPr lang="zh-CN" altLang="zh-CN" sz="2400" kern="1200" dirty="0" smtClean="0"/>
            <a:t>（</a:t>
          </a:r>
          <a:r>
            <a:rPr lang="en-US" altLang="zh-CN" sz="2400" kern="1200" dirty="0" smtClean="0"/>
            <a:t>1</a:t>
          </a:r>
          <a:r>
            <a:rPr lang="zh-CN" altLang="zh-CN" sz="2400" kern="1200" dirty="0" smtClean="0"/>
            <a:t>）异步清零功能</a:t>
          </a:r>
          <a:endParaRPr lang="zh-CN" altLang="en-US" sz="2400" kern="1200" dirty="0"/>
        </a:p>
      </dsp:txBody>
      <dsp:txXfrm>
        <a:off x="350510" y="983059"/>
        <a:ext cx="2804083" cy="477330"/>
      </dsp:txXfrm>
    </dsp:sp>
    <dsp:sp modelId="{D4AA0A80-8354-4155-843E-F3EB4DA4BA58}">
      <dsp:nvSpPr>
        <dsp:cNvPr id="0" name=""/>
        <dsp:cNvSpPr/>
      </dsp:nvSpPr>
      <dsp:spPr>
        <a:xfrm>
          <a:off x="350510" y="1533825"/>
          <a:ext cx="2804083" cy="47733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l" defTabSz="1066800">
            <a:lnSpc>
              <a:spcPct val="90000"/>
            </a:lnSpc>
            <a:spcBef>
              <a:spcPct val="0"/>
            </a:spcBef>
            <a:spcAft>
              <a:spcPct val="35000"/>
            </a:spcAft>
          </a:pPr>
          <a:r>
            <a:rPr lang="zh-CN" altLang="zh-CN" sz="2400" kern="1200" dirty="0" smtClean="0"/>
            <a:t>（</a:t>
          </a:r>
          <a:r>
            <a:rPr lang="en-US" altLang="zh-CN" sz="2400" kern="1200" dirty="0" smtClean="0"/>
            <a:t>2</a:t>
          </a:r>
          <a:r>
            <a:rPr lang="zh-CN" altLang="zh-CN" sz="2400" kern="1200" dirty="0" smtClean="0"/>
            <a:t>）同步置数功能</a:t>
          </a:r>
          <a:endParaRPr lang="zh-CN" altLang="zh-CN" sz="2400" kern="1200" dirty="0" smtClean="0"/>
        </a:p>
      </dsp:txBody>
      <dsp:txXfrm>
        <a:off x="350510" y="1533825"/>
        <a:ext cx="2804083" cy="477330"/>
      </dsp:txXfrm>
    </dsp:sp>
    <dsp:sp modelId="{96C0965F-8443-47F0-9C0A-AA6D8B019DCB}">
      <dsp:nvSpPr>
        <dsp:cNvPr id="0" name=""/>
        <dsp:cNvSpPr/>
      </dsp:nvSpPr>
      <dsp:spPr>
        <a:xfrm>
          <a:off x="350510" y="2084591"/>
          <a:ext cx="2804083" cy="47733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l" defTabSz="1066800">
            <a:lnSpc>
              <a:spcPct val="90000"/>
            </a:lnSpc>
            <a:spcBef>
              <a:spcPct val="0"/>
            </a:spcBef>
            <a:spcAft>
              <a:spcPct val="35000"/>
            </a:spcAft>
          </a:pPr>
          <a:r>
            <a:rPr lang="zh-CN" altLang="zh-CN" sz="2400" kern="1200" dirty="0" smtClean="0"/>
            <a:t>（</a:t>
          </a:r>
          <a:r>
            <a:rPr lang="en-US" altLang="zh-CN" sz="2400" kern="1200" dirty="0" smtClean="0"/>
            <a:t>3</a:t>
          </a:r>
          <a:r>
            <a:rPr lang="zh-CN" altLang="zh-CN" sz="2400" kern="1200" dirty="0" smtClean="0"/>
            <a:t>）保持功能</a:t>
          </a:r>
          <a:endParaRPr lang="zh-CN" altLang="zh-CN" sz="2400" kern="1200" dirty="0" smtClean="0"/>
        </a:p>
      </dsp:txBody>
      <dsp:txXfrm>
        <a:off x="350510" y="2084591"/>
        <a:ext cx="2804083" cy="477330"/>
      </dsp:txXfrm>
    </dsp:sp>
    <dsp:sp modelId="{1A0FBEA8-8987-42F1-88F5-7C3AA172FBA6}">
      <dsp:nvSpPr>
        <dsp:cNvPr id="0" name=""/>
        <dsp:cNvSpPr/>
      </dsp:nvSpPr>
      <dsp:spPr>
        <a:xfrm>
          <a:off x="350510" y="2635357"/>
          <a:ext cx="2804083" cy="477330"/>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l" defTabSz="1066800">
            <a:lnSpc>
              <a:spcPct val="90000"/>
            </a:lnSpc>
            <a:spcBef>
              <a:spcPct val="0"/>
            </a:spcBef>
            <a:spcAft>
              <a:spcPct val="35000"/>
            </a:spcAft>
          </a:pPr>
          <a:r>
            <a:rPr lang="zh-CN" altLang="zh-CN" sz="2400" kern="1200" dirty="0" smtClean="0"/>
            <a:t>（</a:t>
          </a:r>
          <a:r>
            <a:rPr lang="en-US" altLang="zh-CN" sz="2400" kern="1200" dirty="0" smtClean="0"/>
            <a:t>4</a:t>
          </a:r>
          <a:r>
            <a:rPr lang="zh-CN" altLang="zh-CN" sz="2400" kern="1200" dirty="0" smtClean="0"/>
            <a:t>）计数功能</a:t>
          </a:r>
          <a:endParaRPr lang="zh-CN" altLang="zh-CN" sz="2400" kern="1200" dirty="0" smtClean="0"/>
        </a:p>
      </dsp:txBody>
      <dsp:txXfrm>
        <a:off x="350510" y="2635357"/>
        <a:ext cx="2804083" cy="47733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82FB5A-0309-4870-9ED2-66852D074684}">
      <dsp:nvSpPr>
        <dsp:cNvPr id="0" name=""/>
        <dsp:cNvSpPr/>
      </dsp:nvSpPr>
      <dsp:spPr>
        <a:xfrm>
          <a:off x="0" y="0"/>
          <a:ext cx="3581400" cy="3870325"/>
        </a:xfrm>
        <a:prstGeom prst="roundRect">
          <a:avLst>
            <a:gd name="adj" fmla="val 10000"/>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zh-CN" altLang="zh-CN" sz="5100" kern="1200" dirty="0" smtClean="0"/>
            <a:t>功能分析</a:t>
          </a:r>
          <a:endParaRPr lang="zh-CN" altLang="en-US" sz="5100" kern="1200" dirty="0"/>
        </a:p>
      </dsp:txBody>
      <dsp:txXfrm>
        <a:off x="0" y="0"/>
        <a:ext cx="3581400" cy="1161097"/>
      </dsp:txXfrm>
    </dsp:sp>
    <dsp:sp modelId="{F1C24ACB-60B8-4215-B9F4-EE5C15526EEF}">
      <dsp:nvSpPr>
        <dsp:cNvPr id="0" name=""/>
        <dsp:cNvSpPr/>
      </dsp:nvSpPr>
      <dsp:spPr>
        <a:xfrm>
          <a:off x="358139" y="1161428"/>
          <a:ext cx="2865120" cy="76036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l" defTabSz="933450">
            <a:lnSpc>
              <a:spcPct val="90000"/>
            </a:lnSpc>
            <a:spcBef>
              <a:spcPct val="0"/>
            </a:spcBef>
            <a:spcAft>
              <a:spcPct val="35000"/>
            </a:spcAft>
          </a:pPr>
          <a:r>
            <a:rPr lang="zh-CN" sz="2100" kern="1200" dirty="0" smtClean="0"/>
            <a:t>（</a:t>
          </a:r>
          <a:r>
            <a:rPr lang="en-US" sz="2100" kern="1200" dirty="0" smtClean="0"/>
            <a:t>1</a:t>
          </a:r>
          <a:r>
            <a:rPr lang="zh-CN" sz="2100" kern="1200" dirty="0" smtClean="0"/>
            <a:t>）异步置数功能</a:t>
          </a:r>
          <a:endParaRPr lang="zh-CN" altLang="en-US" sz="2100" kern="1200" dirty="0"/>
        </a:p>
      </dsp:txBody>
      <dsp:txXfrm>
        <a:off x="358139" y="1161428"/>
        <a:ext cx="2865120" cy="760363"/>
      </dsp:txXfrm>
    </dsp:sp>
    <dsp:sp modelId="{D36E905E-82E5-4F68-AB2D-8CC763CF30A9}">
      <dsp:nvSpPr>
        <dsp:cNvPr id="0" name=""/>
        <dsp:cNvSpPr/>
      </dsp:nvSpPr>
      <dsp:spPr>
        <a:xfrm>
          <a:off x="358139" y="2038771"/>
          <a:ext cx="2865120" cy="76036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l" defTabSz="933450">
            <a:lnSpc>
              <a:spcPct val="90000"/>
            </a:lnSpc>
            <a:spcBef>
              <a:spcPct val="0"/>
            </a:spcBef>
            <a:spcAft>
              <a:spcPct val="35000"/>
            </a:spcAft>
          </a:pPr>
          <a:r>
            <a:rPr lang="zh-CN" sz="2100" kern="1200" smtClean="0"/>
            <a:t>（</a:t>
          </a:r>
          <a:r>
            <a:rPr lang="en-US" sz="2100" kern="1200" smtClean="0"/>
            <a:t>2</a:t>
          </a:r>
          <a:r>
            <a:rPr lang="zh-CN" sz="2100" kern="1200" smtClean="0"/>
            <a:t>）同步加</a:t>
          </a:r>
          <a:r>
            <a:rPr lang="en-US" sz="2100" kern="1200" smtClean="0"/>
            <a:t>/</a:t>
          </a:r>
          <a:r>
            <a:rPr lang="zh-CN" sz="2100" kern="1200" smtClean="0"/>
            <a:t>减计数功能</a:t>
          </a:r>
          <a:endParaRPr lang="zh-CN" altLang="en-US" sz="2100" kern="1200" dirty="0"/>
        </a:p>
      </dsp:txBody>
      <dsp:txXfrm>
        <a:off x="358139" y="2038771"/>
        <a:ext cx="2865120" cy="760363"/>
      </dsp:txXfrm>
    </dsp:sp>
    <dsp:sp modelId="{0DEE4720-D391-4840-A494-326FB45FF4E7}">
      <dsp:nvSpPr>
        <dsp:cNvPr id="0" name=""/>
        <dsp:cNvSpPr/>
      </dsp:nvSpPr>
      <dsp:spPr>
        <a:xfrm>
          <a:off x="358139" y="2916114"/>
          <a:ext cx="2865120" cy="760363"/>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l" defTabSz="933450">
            <a:lnSpc>
              <a:spcPct val="90000"/>
            </a:lnSpc>
            <a:spcBef>
              <a:spcPct val="0"/>
            </a:spcBef>
            <a:spcAft>
              <a:spcPct val="35000"/>
            </a:spcAft>
          </a:pPr>
          <a:r>
            <a:rPr lang="zh-CN" sz="2100" kern="1200" dirty="0" smtClean="0"/>
            <a:t>（</a:t>
          </a:r>
          <a:r>
            <a:rPr lang="en-US" sz="2100" kern="1200" dirty="0" smtClean="0"/>
            <a:t>3</a:t>
          </a:r>
          <a:r>
            <a:rPr lang="zh-CN" sz="2100" kern="1200" dirty="0" smtClean="0"/>
            <a:t>）保持功能</a:t>
          </a:r>
          <a:endParaRPr lang="zh-CN" altLang="en-US" sz="2100" kern="1200" dirty="0"/>
        </a:p>
      </dsp:txBody>
      <dsp:txXfrm>
        <a:off x="358139" y="2916114"/>
        <a:ext cx="2865120" cy="760363"/>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D55B1CB-0315-4607-895D-0228ECCDCE5E}">
      <dsp:nvSpPr>
        <dsp:cNvPr id="0" name=""/>
        <dsp:cNvSpPr/>
      </dsp:nvSpPr>
      <dsp:spPr>
        <a:xfrm>
          <a:off x="0" y="795349"/>
          <a:ext cx="2428840" cy="1457304"/>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0" kern="1200" dirty="0" smtClean="0"/>
            <a:t>1. </a:t>
          </a:r>
          <a:r>
            <a:rPr lang="zh-CN" sz="2100" b="0" kern="1200" dirty="0" smtClean="0"/>
            <a:t>用异步置</a:t>
          </a:r>
          <a:r>
            <a:rPr lang="en-US" sz="2100" b="0" kern="1200" dirty="0" smtClean="0"/>
            <a:t>0</a:t>
          </a:r>
          <a:r>
            <a:rPr lang="zh-CN" sz="2100" b="0" kern="1200" dirty="0" smtClean="0"/>
            <a:t>法构成进制数小于自身进制数的其它进制计数器</a:t>
          </a:r>
          <a:endParaRPr lang="zh-CN" altLang="en-US" sz="2100" b="0" kern="1200" dirty="0"/>
        </a:p>
      </dsp:txBody>
      <dsp:txXfrm>
        <a:off x="0" y="795349"/>
        <a:ext cx="2428840" cy="1457304"/>
      </dsp:txXfrm>
    </dsp:sp>
    <dsp:sp modelId="{473F758B-6F32-4BD5-8B2B-D31E361655D0}">
      <dsp:nvSpPr>
        <dsp:cNvPr id="0" name=""/>
        <dsp:cNvSpPr/>
      </dsp:nvSpPr>
      <dsp:spPr>
        <a:xfrm>
          <a:off x="2671724" y="795349"/>
          <a:ext cx="2428840" cy="1457304"/>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0" kern="1200" dirty="0" smtClean="0"/>
            <a:t>2. </a:t>
          </a:r>
          <a:r>
            <a:rPr lang="zh-CN" sz="2100" b="0" kern="1200" dirty="0" smtClean="0"/>
            <a:t>用同步置数法构成可预置的任意进制计数器</a:t>
          </a:r>
          <a:endParaRPr lang="zh-CN" altLang="en-US" sz="2100" b="0" kern="1200" dirty="0"/>
        </a:p>
      </dsp:txBody>
      <dsp:txXfrm>
        <a:off x="2671724" y="795349"/>
        <a:ext cx="2428840" cy="1457304"/>
      </dsp:txXfrm>
    </dsp:sp>
    <dsp:sp modelId="{21E68AB6-9AC5-401E-B6BE-8782953C90D6}">
      <dsp:nvSpPr>
        <dsp:cNvPr id="0" name=""/>
        <dsp:cNvSpPr/>
      </dsp:nvSpPr>
      <dsp:spPr>
        <a:xfrm>
          <a:off x="5343449" y="795349"/>
          <a:ext cx="2428840" cy="1457304"/>
        </a:xfrm>
        <a:prstGeom prst="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0" kern="1200" dirty="0" smtClean="0"/>
            <a:t>3. </a:t>
          </a:r>
          <a:r>
            <a:rPr lang="zh-CN" sz="2100" b="0" kern="1200" dirty="0" smtClean="0"/>
            <a:t>用多片集成计数器构成大容量计数器</a:t>
          </a:r>
          <a:endParaRPr lang="zh-CN" sz="2100" b="0" kern="1200" dirty="0"/>
        </a:p>
      </dsp:txBody>
      <dsp:txXfrm>
        <a:off x="5343449" y="795349"/>
        <a:ext cx="2428840" cy="1457304"/>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7BF9E97-6729-4AEE-9FFB-DB2B3AC67676}">
      <dsp:nvSpPr>
        <dsp:cNvPr id="0" name=""/>
        <dsp:cNvSpPr/>
      </dsp:nvSpPr>
      <dsp:spPr>
        <a:xfrm>
          <a:off x="3657504" y="1347686"/>
          <a:ext cx="282684" cy="1238425"/>
        </a:xfrm>
        <a:custGeom>
          <a:avLst/>
          <a:gdLst/>
          <a:ahLst/>
          <a:cxnLst/>
          <a:rect l="0" t="0" r="0" b="0"/>
          <a:pathLst>
            <a:path>
              <a:moveTo>
                <a:pt x="0" y="0"/>
              </a:moveTo>
              <a:lnTo>
                <a:pt x="0" y="1238425"/>
              </a:lnTo>
              <a:lnTo>
                <a:pt x="282684" y="1238425"/>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FF6C37F3-49E6-4018-B98E-C4C8568651E2}">
      <dsp:nvSpPr>
        <dsp:cNvPr id="0" name=""/>
        <dsp:cNvSpPr/>
      </dsp:nvSpPr>
      <dsp:spPr>
        <a:xfrm>
          <a:off x="3374819" y="1347686"/>
          <a:ext cx="282684" cy="1238425"/>
        </a:xfrm>
        <a:custGeom>
          <a:avLst/>
          <a:gdLst/>
          <a:ahLst/>
          <a:cxnLst/>
          <a:rect l="0" t="0" r="0" b="0"/>
          <a:pathLst>
            <a:path>
              <a:moveTo>
                <a:pt x="282684" y="0"/>
              </a:moveTo>
              <a:lnTo>
                <a:pt x="282684" y="1238425"/>
              </a:lnTo>
              <a:lnTo>
                <a:pt x="0" y="1238425"/>
              </a:lnTo>
            </a:path>
          </a:pathLst>
        </a:custGeom>
        <a:noFill/>
        <a:ln w="25400" cap="flat" cmpd="sng" algn="ctr">
          <a:solidFill>
            <a:schemeClr val="accent5">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67BB308-8230-467B-B32B-87B9D287DD06}">
      <dsp:nvSpPr>
        <dsp:cNvPr id="0" name=""/>
        <dsp:cNvSpPr/>
      </dsp:nvSpPr>
      <dsp:spPr>
        <a:xfrm>
          <a:off x="2311388" y="1571"/>
          <a:ext cx="2692230" cy="1346115"/>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CN" altLang="zh-CN" sz="2400" kern="1200" dirty="0" smtClean="0"/>
            <a:t>集成</a:t>
          </a:r>
          <a:r>
            <a:rPr lang="en-US" altLang="zh-CN" sz="2400" kern="1200" dirty="0" smtClean="0"/>
            <a:t>D/A</a:t>
          </a:r>
          <a:r>
            <a:rPr lang="zh-CN" altLang="zh-CN" sz="2400" kern="1200" dirty="0" smtClean="0"/>
            <a:t>转换器</a:t>
          </a:r>
          <a:endParaRPr lang="zh-CN" altLang="en-US" sz="2400" kern="1200" dirty="0"/>
        </a:p>
      </dsp:txBody>
      <dsp:txXfrm>
        <a:off x="2311388" y="1571"/>
        <a:ext cx="2692230" cy="1346115"/>
      </dsp:txXfrm>
    </dsp:sp>
    <dsp:sp modelId="{49AFAC25-D534-4B8D-8C9D-2778A12BBC4A}">
      <dsp:nvSpPr>
        <dsp:cNvPr id="0" name=""/>
        <dsp:cNvSpPr/>
      </dsp:nvSpPr>
      <dsp:spPr>
        <a:xfrm>
          <a:off x="682589" y="1913054"/>
          <a:ext cx="2692230" cy="1346115"/>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zh-CN" altLang="zh-CN" sz="1700" kern="1200" dirty="0" smtClean="0"/>
            <a:t>内部仅有电阻网络（或恒流源网络）和模拟电子开关</a:t>
          </a:r>
          <a:endParaRPr lang="zh-CN" altLang="en-US" sz="1700" kern="1200" dirty="0"/>
        </a:p>
      </dsp:txBody>
      <dsp:txXfrm>
        <a:off x="682589" y="1913054"/>
        <a:ext cx="2692230" cy="1346115"/>
      </dsp:txXfrm>
    </dsp:sp>
    <dsp:sp modelId="{B2604C81-06DD-4034-BCF0-132FB718EAF4}">
      <dsp:nvSpPr>
        <dsp:cNvPr id="0" name=""/>
        <dsp:cNvSpPr/>
      </dsp:nvSpPr>
      <dsp:spPr>
        <a:xfrm>
          <a:off x="3940188" y="1913054"/>
          <a:ext cx="2692230" cy="1346115"/>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zh-CN" altLang="zh-CN" sz="1700" kern="1200" dirty="0" smtClean="0"/>
            <a:t>内部除有电阻网络（或恒流源网络）和电子开关外，还带有数据锁存器，并具有片选控制和数据输入控制端</a:t>
          </a:r>
          <a:endParaRPr lang="zh-CN" altLang="en-US" sz="1700" kern="1200" dirty="0"/>
        </a:p>
      </dsp:txBody>
      <dsp:txXfrm>
        <a:off x="3940188" y="1913054"/>
        <a:ext cx="2692230" cy="134611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4DEA8E-0308-43B9-8FCE-773ABD6C4AAE}">
      <dsp:nvSpPr>
        <dsp:cNvPr id="0" name=""/>
        <dsp:cNvSpPr/>
      </dsp:nvSpPr>
      <dsp:spPr>
        <a:xfrm>
          <a:off x="0" y="36125"/>
          <a:ext cx="1976410" cy="1185846"/>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t>1. </a:t>
          </a:r>
          <a:r>
            <a:rPr lang="zh-CN" sz="2400" b="0" kern="1200" dirty="0" smtClean="0"/>
            <a:t>掩膜</a:t>
          </a:r>
          <a:r>
            <a:rPr lang="en-US" sz="2400" b="0" kern="1200" dirty="0" smtClean="0"/>
            <a:t>ROM</a:t>
          </a:r>
          <a:endParaRPr lang="zh-CN" altLang="en-US" sz="2400" b="0" kern="1200" dirty="0"/>
        </a:p>
      </dsp:txBody>
      <dsp:txXfrm>
        <a:off x="0" y="36125"/>
        <a:ext cx="1976410" cy="1185846"/>
      </dsp:txXfrm>
    </dsp:sp>
    <dsp:sp modelId="{483CCA68-9F13-46B5-B925-742FC9C255A1}">
      <dsp:nvSpPr>
        <dsp:cNvPr id="0" name=""/>
        <dsp:cNvSpPr/>
      </dsp:nvSpPr>
      <dsp:spPr>
        <a:xfrm>
          <a:off x="2174051" y="36125"/>
          <a:ext cx="1976410" cy="1185846"/>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t>2. PROM</a:t>
          </a:r>
          <a:endParaRPr lang="zh-CN" sz="2400" b="0" kern="1200" dirty="0"/>
        </a:p>
      </dsp:txBody>
      <dsp:txXfrm>
        <a:off x="2174051" y="36125"/>
        <a:ext cx="1976410" cy="1185846"/>
      </dsp:txXfrm>
    </dsp:sp>
    <dsp:sp modelId="{EE85D1B6-34FF-4BE5-A188-53651664EE72}">
      <dsp:nvSpPr>
        <dsp:cNvPr id="0" name=""/>
        <dsp:cNvSpPr/>
      </dsp:nvSpPr>
      <dsp:spPr>
        <a:xfrm>
          <a:off x="4348103" y="36125"/>
          <a:ext cx="1976410" cy="1185846"/>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t>3. EPROM</a:t>
          </a:r>
          <a:endParaRPr lang="zh-CN" sz="2400" b="0" kern="1200" dirty="0"/>
        </a:p>
      </dsp:txBody>
      <dsp:txXfrm>
        <a:off x="4348103" y="36125"/>
        <a:ext cx="1976410" cy="1185846"/>
      </dsp:txXfrm>
    </dsp:sp>
    <dsp:sp modelId="{C6785A1F-D4F6-428E-A93E-DE8F2B214CF8}">
      <dsp:nvSpPr>
        <dsp:cNvPr id="0" name=""/>
        <dsp:cNvSpPr/>
      </dsp:nvSpPr>
      <dsp:spPr>
        <a:xfrm>
          <a:off x="1087025" y="1419612"/>
          <a:ext cx="1976410" cy="1185846"/>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t>4. EEPROM</a:t>
          </a:r>
          <a:endParaRPr lang="zh-CN" sz="2400" b="0" kern="1200" dirty="0"/>
        </a:p>
      </dsp:txBody>
      <dsp:txXfrm>
        <a:off x="1087025" y="1419612"/>
        <a:ext cx="1976410" cy="1185846"/>
      </dsp:txXfrm>
    </dsp:sp>
    <dsp:sp modelId="{8150D924-EFF2-4B22-B3DC-EA84E6A85FCF}">
      <dsp:nvSpPr>
        <dsp:cNvPr id="0" name=""/>
        <dsp:cNvSpPr/>
      </dsp:nvSpPr>
      <dsp:spPr>
        <a:xfrm>
          <a:off x="3261077" y="1419612"/>
          <a:ext cx="1976410" cy="1185846"/>
        </a:xfrm>
        <a:prstGeom prst="rect">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0" kern="1200" dirty="0" smtClean="0"/>
            <a:t>5. </a:t>
          </a:r>
          <a:r>
            <a:rPr lang="zh-CN" sz="2400" b="0" kern="1200" dirty="0" smtClean="0"/>
            <a:t>闪存</a:t>
          </a:r>
          <a:endParaRPr lang="zh-CN" sz="2400" b="0" kern="1200" dirty="0"/>
        </a:p>
      </dsp:txBody>
      <dsp:txXfrm>
        <a:off x="3261077" y="1419612"/>
        <a:ext cx="1976410" cy="118584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13</a:t>
            </a:fld>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15</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17</a:t>
            </a:fld>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18</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19</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20</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21</a:t>
            </a:fld>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22</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23</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26</a:t>
            </a:fld>
            <a:endParaRPr 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27</a:t>
            </a:fld>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28</a:t>
            </a:fld>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29</a:t>
            </a:fld>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30</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32</a:t>
            </a:fld>
            <a:endParaRPr 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33</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34</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36</a:t>
            </a:fld>
            <a:endParaRPr lang="en-US" dirty="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37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solidFill>
                  <a:srgbClr val="000000"/>
                </a:solidFill>
                <a:ea typeface="宋体" pitchFamily="2" charset="-122"/>
              </a:rPr>
              <a:pPr algn="r"/>
              <a:t>8</a:t>
            </a:fld>
            <a:endParaRPr lang="en-US" sz="1200" dirty="0">
              <a:solidFill>
                <a:srgbClr val="000000"/>
              </a:solidFill>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9</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zh-CN"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solidFill>
                  <a:prstClr val="black"/>
                </a:solidFill>
              </a:rPr>
              <a:pPr/>
              <a:t>10</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png"/><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8.png"/><Relationship Id="rId7" Type="http://schemas.openxmlformats.org/officeDocument/2006/relationships/diagramColors" Target="../diagrams/colors4.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9.png"/><Relationship Id="rId7" Type="http://schemas.openxmlformats.org/officeDocument/2006/relationships/diagramColors" Target="../diagrams/colors5.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9.jpeg"/><Relationship Id="rId7" Type="http://schemas.openxmlformats.org/officeDocument/2006/relationships/diagramColors" Target="../diagrams/colors8.xm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第</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十二</a:t>
            </a:r>
            <a:r>
              <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章</a:t>
            </a:r>
            <a:r>
              <a:rPr lang="zh-CN" altLang="en-US"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rPr>
              <a:t>　时序逻辑电路</a:t>
            </a:r>
            <a:endParaRPr lang="zh-CN" altLang="zh-CN" sz="4000" b="1" kern="1200" dirty="0" smtClean="0">
              <a:ln w="17780" cmpd="sng">
                <a:solidFill>
                  <a:schemeClr val="accent1">
                    <a:tint val="3000"/>
                  </a:schemeClr>
                </a:solidFill>
                <a:prstDash val="solid"/>
                <a:miter lim="800000"/>
              </a:ln>
              <a:solidFill>
                <a:schemeClr val="accent2"/>
              </a:solidFill>
              <a:effectLst>
                <a:outerShdw blurRad="55000" dist="50800" dir="5400000" algn="tl">
                  <a:srgbClr val="000000">
                    <a:alpha val="33000"/>
                  </a:srgbClr>
                </a:outerShdw>
              </a:effectLst>
              <a:latin typeface="华文琥珀" pitchFamily="2" charset="-122"/>
              <a:ea typeface="华文琥珀" pitchFamily="2" charset="-122"/>
              <a:cs typeface="+mn-cs"/>
            </a:endParaRPr>
          </a:p>
        </p:txBody>
      </p:sp>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12.1  RS</a:t>
            </a:r>
            <a:r>
              <a:rPr lang="zh-CN" altLang="zh-CN" dirty="0" smtClean="0">
                <a:solidFill>
                  <a:schemeClr val="bg1"/>
                </a:solidFill>
                <a:latin typeface="微软雅黑" pitchFamily="34" charset="-122"/>
                <a:ea typeface="微软雅黑" pitchFamily="34" charset="-122"/>
              </a:rPr>
              <a:t>触发器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集成触发器</a:t>
            </a: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 name="标题 6"/>
          <p:cNvSpPr>
            <a:spLocks noGrp="1"/>
          </p:cNvSpPr>
          <p:nvPr>
            <p:ph type="title"/>
          </p:nvPr>
        </p:nvSpPr>
        <p:spPr/>
        <p:txBody>
          <a:bodyPr/>
          <a:lstStyle/>
          <a:p>
            <a:r>
              <a:rPr lang="en-US" altLang="zh-CN" sz="2400" dirty="0" smtClean="0"/>
              <a:t>2. </a:t>
            </a:r>
            <a:r>
              <a:rPr lang="zh-CN" altLang="zh-CN" sz="2400" dirty="0" smtClean="0"/>
              <a:t>集成主从</a:t>
            </a:r>
            <a:r>
              <a:rPr lang="en-US" altLang="zh-CN" sz="2400" dirty="0" smtClean="0"/>
              <a:t>JK</a:t>
            </a:r>
            <a:r>
              <a:rPr lang="zh-CN" altLang="zh-CN" sz="2400" dirty="0" smtClean="0"/>
              <a:t>触发器</a:t>
            </a:r>
            <a:endParaRPr lang="zh-CN" altLang="en-US" sz="2400" dirty="0"/>
          </a:p>
        </p:txBody>
      </p:sp>
      <p:sp>
        <p:nvSpPr>
          <p:cNvPr id="4945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94593" name="Object 1"/>
          <p:cNvGraphicFramePr>
            <a:graphicFrameLocks noChangeAspect="1"/>
          </p:cNvGraphicFramePr>
          <p:nvPr/>
        </p:nvGraphicFramePr>
        <p:xfrm>
          <a:off x="990694" y="2819416"/>
          <a:ext cx="2892922" cy="3276514"/>
        </p:xfrm>
        <a:graphic>
          <a:graphicData uri="http://schemas.openxmlformats.org/presentationml/2006/ole">
            <p:oleObj spid="_x0000_s494593" name="位图图像" r:id="rId4" imgW="6706536" imgH="7582958" progId="PBrush">
              <p:embed/>
            </p:oleObj>
          </a:graphicData>
        </a:graphic>
      </p:graphicFrame>
      <p:pic>
        <p:nvPicPr>
          <p:cNvPr id="494595" name="Picture 3" descr="d1308"/>
          <p:cNvPicPr>
            <a:picLocks noChangeAspect="1" noChangeArrowheads="1"/>
          </p:cNvPicPr>
          <p:nvPr/>
        </p:nvPicPr>
        <p:blipFill>
          <a:blip r:embed="rId5" cstate="print"/>
          <a:srcRect/>
          <a:stretch>
            <a:fillRect/>
          </a:stretch>
        </p:blipFill>
        <p:spPr bwMode="auto">
          <a:xfrm>
            <a:off x="4648198" y="3276604"/>
            <a:ext cx="3729892" cy="2514534"/>
          </a:xfrm>
          <a:prstGeom prst="rect">
            <a:avLst/>
          </a:prstGeom>
          <a:noFill/>
          <a:ln w="9525">
            <a:noFill/>
            <a:miter lim="800000"/>
            <a:headEnd/>
            <a:tailEnd/>
          </a:ln>
        </p:spPr>
      </p:pic>
      <p:sp>
        <p:nvSpPr>
          <p:cNvPr id="12" name="矩形 11"/>
          <p:cNvSpPr/>
          <p:nvPr/>
        </p:nvSpPr>
        <p:spPr>
          <a:xfrm>
            <a:off x="5402687" y="6019732"/>
            <a:ext cx="2416046" cy="369332"/>
          </a:xfrm>
          <a:prstGeom prst="rect">
            <a:avLst/>
          </a:prstGeom>
        </p:spPr>
        <p:txBody>
          <a:bodyPr wrap="none">
            <a:spAutoFit/>
          </a:bodyPr>
          <a:lstStyle/>
          <a:p>
            <a:r>
              <a:rPr lang="en-US" altLang="zh-CN" sz="1800" dirty="0" smtClean="0"/>
              <a:t>CC4027</a:t>
            </a:r>
            <a:r>
              <a:rPr lang="zh-CN" altLang="zh-CN" sz="1800" dirty="0" smtClean="0"/>
              <a:t>外引线排列图</a:t>
            </a:r>
            <a:endParaRPr lang="zh-CN" alt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集成触发器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12.2.2 </a:t>
            </a:r>
            <a:r>
              <a:rPr lang="zh-CN" altLang="zh-CN" sz="3200" dirty="0" smtClean="0">
                <a:latin typeface="微软雅黑" pitchFamily="34" charset="-122"/>
                <a:ea typeface="微软雅黑" pitchFamily="34" charset="-122"/>
                <a:cs typeface="+mn-cs"/>
              </a:rPr>
              <a:t>集成</a:t>
            </a:r>
            <a:r>
              <a:rPr lang="en-US" altLang="zh-CN" sz="3200" dirty="0" smtClean="0">
                <a:latin typeface="微软雅黑" pitchFamily="34" charset="-122"/>
                <a:ea typeface="微软雅黑" pitchFamily="34" charset="-122"/>
                <a:cs typeface="+mn-cs"/>
              </a:rPr>
              <a:t>D</a:t>
            </a:r>
            <a:r>
              <a:rPr lang="zh-CN" altLang="zh-CN" sz="3200" dirty="0" smtClean="0">
                <a:latin typeface="微软雅黑" pitchFamily="34" charset="-122"/>
                <a:ea typeface="微软雅黑" pitchFamily="34" charset="-122"/>
                <a:cs typeface="+mn-cs"/>
              </a:rPr>
              <a:t>触发器</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sz="half" idx="2"/>
          </p:nvPr>
        </p:nvSpPr>
        <p:spPr>
          <a:xfrm>
            <a:off x="4800594" y="3581396"/>
            <a:ext cx="3428906" cy="2438420"/>
          </a:xfrm>
        </p:spPr>
        <p:txBody>
          <a:bodyPr/>
          <a:lstStyle/>
          <a:p>
            <a:r>
              <a:rPr lang="zh-CN" altLang="zh-CN" dirty="0" smtClean="0">
                <a:solidFill>
                  <a:schemeClr val="accent2"/>
                </a:solidFill>
              </a:rPr>
              <a:t>当</a:t>
            </a:r>
            <a:r>
              <a:rPr lang="en-US" altLang="zh-CN" dirty="0" smtClean="0">
                <a:solidFill>
                  <a:schemeClr val="accent2"/>
                </a:solidFill>
              </a:rPr>
              <a:t>CP</a:t>
            </a:r>
            <a:r>
              <a:rPr lang="zh-CN" altLang="zh-CN" dirty="0" smtClean="0">
                <a:solidFill>
                  <a:schemeClr val="accent2"/>
                </a:solidFill>
              </a:rPr>
              <a:t>上升沿到来，输出状态与</a:t>
            </a:r>
            <a:r>
              <a:rPr lang="en-US" altLang="zh-CN" dirty="0" smtClean="0">
                <a:solidFill>
                  <a:schemeClr val="accent2"/>
                </a:solidFill>
              </a:rPr>
              <a:t>D</a:t>
            </a:r>
            <a:r>
              <a:rPr lang="zh-CN" altLang="zh-CN" dirty="0" smtClean="0">
                <a:solidFill>
                  <a:schemeClr val="accent2"/>
                </a:solidFill>
              </a:rPr>
              <a:t>相同</a:t>
            </a: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500738" name="Picture 2" descr="d1310"/>
          <p:cNvPicPr>
            <a:picLocks noGrp="1" noChangeAspect="1" noChangeArrowheads="1"/>
          </p:cNvPicPr>
          <p:nvPr>
            <p:ph sz="half" idx="1"/>
          </p:nvPr>
        </p:nvPicPr>
        <p:blipFill>
          <a:blip r:embed="rId3" cstate="print"/>
          <a:srcRect/>
          <a:stretch>
            <a:fillRect/>
          </a:stretch>
        </p:blipFill>
        <p:spPr bwMode="auto">
          <a:xfrm>
            <a:off x="1295486" y="3429000"/>
            <a:ext cx="3140688" cy="22947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集成触发器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12.2.3</a:t>
            </a:r>
            <a:r>
              <a:rPr lang="zh-CN" altLang="zh-CN" sz="3200" dirty="0" smtClean="0">
                <a:latin typeface="微软雅黑" pitchFamily="34" charset="-122"/>
                <a:ea typeface="微软雅黑" pitchFamily="34" charset="-122"/>
                <a:cs typeface="+mn-cs"/>
              </a:rPr>
              <a:t>集成</a:t>
            </a:r>
            <a:r>
              <a:rPr lang="en-US" altLang="zh-CN" sz="3200" dirty="0" smtClean="0">
                <a:latin typeface="微软雅黑" pitchFamily="34" charset="-122"/>
                <a:ea typeface="微软雅黑" pitchFamily="34" charset="-122"/>
                <a:cs typeface="+mn-cs"/>
              </a:rPr>
              <a:t>T</a:t>
            </a:r>
            <a:r>
              <a:rPr lang="zh-CN" altLang="zh-CN" sz="3200" dirty="0" smtClean="0">
                <a:latin typeface="微软雅黑" pitchFamily="34" charset="-122"/>
                <a:ea typeface="微软雅黑" pitchFamily="34" charset="-122"/>
                <a:cs typeface="+mn-cs"/>
              </a:rPr>
              <a:t>触发器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7" name="内容占位符 6"/>
          <p:cNvSpPr>
            <a:spLocks noGrp="1"/>
          </p:cNvSpPr>
          <p:nvPr>
            <p:ph sz="half" idx="2"/>
          </p:nvPr>
        </p:nvSpPr>
        <p:spPr>
          <a:xfrm>
            <a:off x="4724396" y="3352802"/>
            <a:ext cx="3581302" cy="2743212"/>
          </a:xfrm>
        </p:spPr>
        <p:txBody>
          <a:bodyPr/>
          <a:lstStyle/>
          <a:p>
            <a:r>
              <a:rPr lang="zh-CN" altLang="zh-CN" dirty="0" smtClean="0">
                <a:solidFill>
                  <a:schemeClr val="accent2"/>
                </a:solidFill>
              </a:rPr>
              <a:t>电路功能为</a:t>
            </a:r>
            <a:r>
              <a:rPr lang="en-US" altLang="zh-CN" dirty="0" smtClean="0">
                <a:solidFill>
                  <a:schemeClr val="accent2"/>
                </a:solidFill>
              </a:rPr>
              <a:t>T=0</a:t>
            </a:r>
            <a:r>
              <a:rPr lang="zh-CN" altLang="zh-CN" dirty="0" smtClean="0">
                <a:solidFill>
                  <a:schemeClr val="accent2"/>
                </a:solidFill>
              </a:rPr>
              <a:t>，保持；</a:t>
            </a:r>
            <a:r>
              <a:rPr lang="en-US" altLang="zh-CN" dirty="0" smtClean="0">
                <a:solidFill>
                  <a:schemeClr val="accent2"/>
                </a:solidFill>
              </a:rPr>
              <a:t>T=1</a:t>
            </a:r>
            <a:r>
              <a:rPr lang="zh-CN" altLang="zh-CN" dirty="0" smtClean="0">
                <a:solidFill>
                  <a:schemeClr val="accent2"/>
                </a:solidFill>
              </a:rPr>
              <a:t>，来一个</a:t>
            </a:r>
            <a:r>
              <a:rPr lang="en-US" altLang="zh-CN" dirty="0" smtClean="0">
                <a:solidFill>
                  <a:schemeClr val="accent2"/>
                </a:solidFill>
              </a:rPr>
              <a:t>CP</a:t>
            </a:r>
            <a:r>
              <a:rPr lang="zh-CN" altLang="zh-CN" dirty="0" smtClean="0">
                <a:solidFill>
                  <a:schemeClr val="accent2"/>
                </a:solidFill>
              </a:rPr>
              <a:t>脉冲电路翻转一次。</a:t>
            </a:r>
          </a:p>
        </p:txBody>
      </p:sp>
      <p:pic>
        <p:nvPicPr>
          <p:cNvPr id="501762" name="Picture 2" descr="d1311"/>
          <p:cNvPicPr>
            <a:picLocks noGrp="1" noChangeAspect="1" noChangeArrowheads="1"/>
          </p:cNvPicPr>
          <p:nvPr>
            <p:ph sz="half" idx="1"/>
          </p:nvPr>
        </p:nvPicPr>
        <p:blipFill>
          <a:blip r:embed="rId3" cstate="print"/>
          <a:srcRect/>
          <a:stretch>
            <a:fillRect/>
          </a:stretch>
        </p:blipFill>
        <p:spPr bwMode="auto">
          <a:xfrm>
            <a:off x="914496" y="3048010"/>
            <a:ext cx="3362216" cy="25907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集成触发器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12.2.4 </a:t>
            </a:r>
            <a:r>
              <a:rPr lang="zh-CN" altLang="zh-CN" sz="2400" dirty="0" smtClean="0">
                <a:latin typeface="微软雅黑" pitchFamily="34" charset="-122"/>
                <a:ea typeface="微软雅黑" pitchFamily="34" charset="-122"/>
                <a:cs typeface="+mn-cs"/>
              </a:rPr>
              <a:t>各种集成触发器逻辑功能的相互转换</a:t>
            </a:r>
            <a:endParaRPr lang="zh-CN" altLang="en-US" sz="24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8" name="内容占位符 7"/>
          <p:cNvSpPr>
            <a:spLocks noGrp="1"/>
          </p:cNvSpPr>
          <p:nvPr>
            <p:ph sz="half" idx="2"/>
          </p:nvPr>
        </p:nvSpPr>
        <p:spPr/>
        <p:txBody>
          <a:bodyPr/>
          <a:lstStyle/>
          <a:p>
            <a:r>
              <a:rPr lang="en-US" altLang="zh-CN" b="1" dirty="0" smtClean="0"/>
              <a:t>2. </a:t>
            </a:r>
            <a:r>
              <a:rPr lang="zh-CN" altLang="zh-CN" b="1" dirty="0" smtClean="0"/>
              <a:t>用</a:t>
            </a:r>
            <a:r>
              <a:rPr lang="en-US" altLang="zh-CN" b="1" dirty="0" smtClean="0"/>
              <a:t>D</a:t>
            </a:r>
            <a:r>
              <a:rPr lang="zh-CN" altLang="zh-CN" b="1" dirty="0" smtClean="0"/>
              <a:t>触发器转换成</a:t>
            </a:r>
            <a:r>
              <a:rPr lang="en-US" altLang="zh-CN" b="1" dirty="0" smtClean="0"/>
              <a:t>T</a:t>
            </a:r>
            <a:r>
              <a:rPr lang="zh-CN" altLang="zh-CN" b="1" dirty="0" smtClean="0"/>
              <a:t>触发器</a:t>
            </a:r>
            <a:endParaRPr lang="zh-CN" altLang="en-US" dirty="0" smtClean="0"/>
          </a:p>
          <a:p>
            <a:endParaRPr lang="zh-CN" altLang="en-US" dirty="0"/>
          </a:p>
        </p:txBody>
      </p:sp>
      <p:sp>
        <p:nvSpPr>
          <p:cNvPr id="9" name="内容占位符 8"/>
          <p:cNvSpPr>
            <a:spLocks noGrp="1"/>
          </p:cNvSpPr>
          <p:nvPr>
            <p:ph sz="half" idx="1"/>
          </p:nvPr>
        </p:nvSpPr>
        <p:spPr/>
        <p:txBody>
          <a:bodyPr/>
          <a:lstStyle/>
          <a:p>
            <a:r>
              <a:rPr lang="en-US" altLang="zh-CN" b="1" dirty="0" smtClean="0"/>
              <a:t>1. </a:t>
            </a:r>
            <a:r>
              <a:rPr lang="zh-CN" altLang="zh-CN" b="1" dirty="0" smtClean="0"/>
              <a:t>用</a:t>
            </a:r>
            <a:r>
              <a:rPr lang="en-US" altLang="zh-CN" b="1" dirty="0" smtClean="0"/>
              <a:t>JK</a:t>
            </a:r>
            <a:r>
              <a:rPr lang="zh-CN" altLang="zh-CN" b="1" dirty="0" smtClean="0"/>
              <a:t>触发器转换成</a:t>
            </a:r>
            <a:r>
              <a:rPr lang="en-US" altLang="zh-CN" b="1" dirty="0" smtClean="0"/>
              <a:t>D</a:t>
            </a:r>
            <a:r>
              <a:rPr lang="zh-CN" altLang="zh-CN" b="1" dirty="0" smtClean="0"/>
              <a:t>触发器和</a:t>
            </a:r>
            <a:r>
              <a:rPr lang="en-US" altLang="zh-CN" b="1" dirty="0" smtClean="0"/>
              <a:t>T</a:t>
            </a:r>
            <a:r>
              <a:rPr lang="zh-CN" altLang="zh-CN" b="1" dirty="0" smtClean="0"/>
              <a:t>触发器</a:t>
            </a:r>
            <a:endParaRPr lang="en-US" altLang="zh-CN" b="1" dirty="0" smtClean="0"/>
          </a:p>
        </p:txBody>
      </p:sp>
      <p:pic>
        <p:nvPicPr>
          <p:cNvPr id="502786" name="Picture 2" descr="d1312"/>
          <p:cNvPicPr>
            <a:picLocks noChangeAspect="1" noChangeArrowheads="1"/>
          </p:cNvPicPr>
          <p:nvPr/>
        </p:nvPicPr>
        <p:blipFill>
          <a:blip r:embed="rId3" cstate="print"/>
          <a:srcRect/>
          <a:stretch>
            <a:fillRect/>
          </a:stretch>
        </p:blipFill>
        <p:spPr bwMode="auto">
          <a:xfrm>
            <a:off x="990694" y="4419574"/>
            <a:ext cx="1580720" cy="1447762"/>
          </a:xfrm>
          <a:prstGeom prst="rect">
            <a:avLst/>
          </a:prstGeom>
          <a:noFill/>
          <a:ln w="9525">
            <a:noFill/>
            <a:miter lim="800000"/>
            <a:headEnd/>
            <a:tailEnd/>
          </a:ln>
        </p:spPr>
      </p:pic>
      <p:pic>
        <p:nvPicPr>
          <p:cNvPr id="502789" name="Picture 5" descr="d1313"/>
          <p:cNvPicPr>
            <a:picLocks noChangeAspect="1" noChangeArrowheads="1"/>
          </p:cNvPicPr>
          <p:nvPr/>
        </p:nvPicPr>
        <p:blipFill>
          <a:blip r:embed="rId4" cstate="print"/>
          <a:srcRect/>
          <a:stretch>
            <a:fillRect/>
          </a:stretch>
        </p:blipFill>
        <p:spPr bwMode="auto">
          <a:xfrm>
            <a:off x="2895644" y="4495772"/>
            <a:ext cx="1595493" cy="1447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jpg"/>
          <p:cNvPicPr>
            <a:picLocks noChangeAspect="1"/>
          </p:cNvPicPr>
          <p:nvPr/>
        </p:nvPicPr>
        <p:blipFill>
          <a:blip r:embed="rId3" cstate="print"/>
          <a:srcRect l="13670" t="13237" r="17266" b="6476"/>
          <a:stretch>
            <a:fillRect/>
          </a:stretch>
        </p:blipFill>
        <p:spPr>
          <a:xfrm>
            <a:off x="0" y="2971902"/>
            <a:ext cx="3008592" cy="3886098"/>
          </a:xfrm>
          <a:prstGeom prst="rect">
            <a:avLst/>
          </a:prstGeom>
        </p:spPr>
      </p:pic>
      <p:sp>
        <p:nvSpPr>
          <p:cNvPr id="3" name="内容占位符 2"/>
          <p:cNvSpPr>
            <a:spLocks noGrp="1"/>
          </p:cNvSpPr>
          <p:nvPr>
            <p:ph idx="1"/>
          </p:nvPr>
        </p:nvSpPr>
        <p:spPr>
          <a:xfrm>
            <a:off x="2895644" y="2438426"/>
            <a:ext cx="5181464" cy="2819326"/>
          </a:xfrm>
          <a:prstGeom prst="round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r>
              <a:rPr lang="en-US" altLang="zh-CN" sz="2000" dirty="0" smtClean="0"/>
              <a:t>JK</a:t>
            </a:r>
            <a:r>
              <a:rPr lang="zh-CN" altLang="zh-CN" sz="2000" dirty="0" smtClean="0"/>
              <a:t>触发器是在同步触发器的基础上（为了解决空翻、不定状态）出现的一种功能齐全的触发器。由</a:t>
            </a:r>
            <a:r>
              <a:rPr lang="en-US" altLang="zh-CN" sz="2000" dirty="0" smtClean="0"/>
              <a:t>JK</a:t>
            </a:r>
            <a:r>
              <a:rPr lang="zh-CN" altLang="zh-CN" sz="2000" dirty="0" smtClean="0"/>
              <a:t>触发器又派生出了</a:t>
            </a:r>
            <a:r>
              <a:rPr lang="en-US" altLang="zh-CN" sz="2000" dirty="0" smtClean="0"/>
              <a:t>D</a:t>
            </a:r>
            <a:r>
              <a:rPr lang="zh-CN" altLang="zh-CN" sz="2000" dirty="0" smtClean="0"/>
              <a:t>、</a:t>
            </a:r>
            <a:r>
              <a:rPr lang="en-US" altLang="zh-CN" sz="2000" dirty="0" smtClean="0"/>
              <a:t>T</a:t>
            </a:r>
            <a:r>
              <a:rPr lang="zh-CN" altLang="zh-CN" sz="2000" dirty="0" smtClean="0"/>
              <a:t>触发器。这些触发器可以组成各种时序电路。大家要在理解的基础上记住各种触发器的逻辑功能，以便于分析时序电路。</a:t>
            </a:r>
            <a:endParaRPr lang="zh-CN" altLang="zh-CN" sz="20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12.3 </a:t>
            </a:r>
            <a:r>
              <a:rPr lang="zh-CN" altLang="zh-CN" dirty="0" smtClean="0">
                <a:solidFill>
                  <a:schemeClr val="bg1"/>
                </a:solidFill>
                <a:latin typeface="微软雅黑" pitchFamily="34" charset="-122"/>
                <a:ea typeface="微软雅黑" pitchFamily="34" charset="-122"/>
              </a:rPr>
              <a:t>典型时序</a:t>
            </a:r>
            <a:r>
              <a:rPr lang="zh-CN" altLang="en-US" dirty="0" smtClean="0">
                <a:solidFill>
                  <a:schemeClr val="bg1"/>
                </a:solidFill>
                <a:latin typeface="微软雅黑" pitchFamily="34" charset="-122"/>
                <a:ea typeface="微软雅黑" pitchFamily="34" charset="-122"/>
              </a:rPr>
              <a:t>逻辑</a:t>
            </a:r>
            <a:r>
              <a:rPr lang="zh-CN" altLang="zh-CN" dirty="0" smtClean="0">
                <a:solidFill>
                  <a:schemeClr val="bg1"/>
                </a:solidFill>
                <a:latin typeface="微软雅黑" pitchFamily="34" charset="-122"/>
                <a:ea typeface="微软雅黑" pitchFamily="34" charset="-122"/>
              </a:rPr>
              <a:t>电路</a:t>
            </a:r>
            <a:r>
              <a:rPr lang="zh-CN" altLang="zh-CN" dirty="0" smtClean="0">
                <a:solidFill>
                  <a:schemeClr val="bg1"/>
                </a:solidFill>
                <a:latin typeface="微软雅黑" pitchFamily="34" charset="-122"/>
                <a:ea typeface="微软雅黑" pitchFamily="34" charset="-122"/>
              </a:rPr>
              <a:t>分析</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12.4  </a:t>
            </a:r>
            <a:r>
              <a:rPr lang="zh-CN" altLang="zh-CN" dirty="0" smtClean="0">
                <a:solidFill>
                  <a:schemeClr val="bg1"/>
                </a:solidFill>
                <a:latin typeface="微软雅黑" pitchFamily="34" charset="-122"/>
                <a:ea typeface="微软雅黑" pitchFamily="34" charset="-122"/>
              </a:rPr>
              <a:t>时序逻辑电路</a:t>
            </a:r>
            <a:r>
              <a:rPr lang="zh-CN" altLang="zh-CN" dirty="0" smtClean="0">
                <a:solidFill>
                  <a:schemeClr val="bg1"/>
                </a:solidFill>
                <a:latin typeface="微软雅黑" pitchFamily="34" charset="-122"/>
                <a:ea typeface="微软雅黑" pitchFamily="34" charset="-122"/>
              </a:rPr>
              <a:t>分析</a:t>
            </a:r>
            <a:endParaRPr lang="zh-CN"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12.3  </a:t>
            </a:r>
            <a:r>
              <a:rPr lang="zh-CN" altLang="en-US"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典型</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a:t>
            </a:r>
            <a:r>
              <a:rPr lang="zh-CN" altLang="en-US"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逻辑</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电路分析</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12.3.1</a:t>
            </a:r>
            <a:r>
              <a:rPr lang="zh-CN" altLang="zh-CN" sz="3200" dirty="0" smtClean="0">
                <a:latin typeface="微软雅黑" pitchFamily="34" charset="-122"/>
                <a:ea typeface="微软雅黑" pitchFamily="34" charset="-122"/>
                <a:cs typeface="+mn-cs"/>
              </a:rPr>
              <a:t>寄存器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1" name="内容占位符 9"/>
          <p:cNvGraphicFramePr>
            <a:graphicFrameLocks/>
          </p:cNvGraphicFramePr>
          <p:nvPr/>
        </p:nvGraphicFramePr>
        <p:xfrm>
          <a:off x="762100" y="2590822"/>
          <a:ext cx="3581400" cy="3870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线形标注 3(带强调线) 13"/>
          <p:cNvSpPr/>
          <p:nvPr/>
        </p:nvSpPr>
        <p:spPr bwMode="auto">
          <a:xfrm>
            <a:off x="5029188" y="2819416"/>
            <a:ext cx="2362138" cy="1523960"/>
          </a:xfrm>
          <a:prstGeom prst="accentCallout3">
            <a:avLst>
              <a:gd name="adj1" fmla="val 81006"/>
              <a:gd name="adj2" fmla="val -8333"/>
              <a:gd name="adj3" fmla="val 80607"/>
              <a:gd name="adj4" fmla="val -16667"/>
              <a:gd name="adj5" fmla="val 108201"/>
              <a:gd name="adj6" fmla="val -30909"/>
              <a:gd name="adj7" fmla="val 107775"/>
              <a:gd name="adj8" fmla="val -92149"/>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dirty="0" smtClean="0"/>
              <a:t>数码寄存器具有</a:t>
            </a:r>
            <a:endParaRPr lang="en-US" altLang="zh-CN" dirty="0" smtClean="0"/>
          </a:p>
          <a:p>
            <a:pPr algn="l"/>
            <a:r>
              <a:rPr lang="zh-CN" altLang="zh-CN" b="1" dirty="0" smtClean="0"/>
              <a:t>接收、暂存和原</a:t>
            </a:r>
            <a:endParaRPr lang="en-US" altLang="zh-CN" b="1" dirty="0" smtClean="0"/>
          </a:p>
          <a:p>
            <a:pPr algn="l"/>
            <a:r>
              <a:rPr lang="zh-CN" altLang="zh-CN" b="1" dirty="0" smtClean="0"/>
              <a:t>有数码清除</a:t>
            </a:r>
            <a:r>
              <a:rPr lang="zh-CN" altLang="zh-CN" dirty="0" smtClean="0"/>
              <a:t>的</a:t>
            </a:r>
            <a:endParaRPr lang="en-US" altLang="zh-CN" dirty="0" smtClean="0"/>
          </a:p>
          <a:p>
            <a:pPr algn="l"/>
            <a:r>
              <a:rPr lang="zh-CN" altLang="zh-CN" dirty="0" smtClean="0"/>
              <a:t>功能</a:t>
            </a:r>
          </a:p>
        </p:txBody>
      </p:sp>
      <p:sp>
        <p:nvSpPr>
          <p:cNvPr id="15" name="线形标注 3(带强调线) 14"/>
          <p:cNvSpPr/>
          <p:nvPr/>
        </p:nvSpPr>
        <p:spPr bwMode="auto">
          <a:xfrm>
            <a:off x="5029188" y="4495772"/>
            <a:ext cx="2362138" cy="1523960"/>
          </a:xfrm>
          <a:prstGeom prst="accentCallout3">
            <a:avLst>
              <a:gd name="adj1" fmla="val 81006"/>
              <a:gd name="adj2" fmla="val -8333"/>
              <a:gd name="adj3" fmla="val 81226"/>
              <a:gd name="adj4" fmla="val -17066"/>
              <a:gd name="adj5" fmla="val 54385"/>
              <a:gd name="adj6" fmla="val -30510"/>
              <a:gd name="adj7" fmla="val 54578"/>
              <a:gd name="adj8" fmla="val -92947"/>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dirty="0" smtClean="0"/>
              <a:t>左移寄存器是数</a:t>
            </a:r>
            <a:endParaRPr lang="en-US" altLang="zh-CN" dirty="0" smtClean="0"/>
          </a:p>
          <a:p>
            <a:pPr algn="l"/>
            <a:r>
              <a:rPr lang="zh-CN" altLang="zh-CN" dirty="0" smtClean="0"/>
              <a:t>码从低位到高位</a:t>
            </a:r>
            <a:endParaRPr lang="en-US" altLang="zh-CN" dirty="0" smtClean="0"/>
          </a:p>
          <a:p>
            <a:pPr algn="l"/>
            <a:r>
              <a:rPr lang="zh-CN" altLang="zh-CN" dirty="0" smtClean="0"/>
              <a:t>逐位移动的寄存</a:t>
            </a:r>
            <a:endParaRPr lang="en-US" altLang="zh-CN" dirty="0" smtClean="0"/>
          </a:p>
          <a:p>
            <a:pPr algn="l"/>
            <a:r>
              <a:rPr lang="zh-CN" altLang="zh-CN" dirty="0" smtClean="0"/>
              <a:t>器</a:t>
            </a:r>
            <a:endParaRPr lang="zh-CN" altLang="zh-CN"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6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12.4  </a:t>
            </a:r>
            <a:r>
              <a:rPr lang="zh-CN" altLang="zh-CN" sz="36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时序逻辑电路分析——计数器</a:t>
            </a:r>
          </a:p>
        </p:txBody>
      </p:sp>
      <p:sp>
        <p:nvSpPr>
          <p:cNvPr id="8" name="内容占位符 7"/>
          <p:cNvSpPr>
            <a:spLocks noGrp="1"/>
          </p:cNvSpPr>
          <p:nvPr>
            <p:ph idx="1"/>
          </p:nvPr>
        </p:nvSpPr>
        <p:spPr>
          <a:xfrm>
            <a:off x="990600" y="1828842"/>
            <a:ext cx="7315200" cy="3870325"/>
          </a:xfrm>
        </p:spPr>
        <p:txBody>
          <a:bodyPr/>
          <a:lstStyle/>
          <a:p>
            <a:r>
              <a:rPr lang="zh-CN" altLang="zh-CN" sz="2000" dirty="0" smtClean="0"/>
              <a:t>计数器是能统计输入时钟脉冲个数的电路。还能作为分频器使用，将高频率的输入脉冲分频为低频率的脉冲。如将秒脉冲分频为分脉冲、时脉冲。</a:t>
            </a:r>
          </a:p>
          <a:p>
            <a:r>
              <a:rPr lang="zh-CN" altLang="zh-CN" sz="2000" dirty="0" smtClean="0"/>
              <a:t>分类：</a:t>
            </a: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9" name="图示 8"/>
          <p:cNvGraphicFramePr/>
          <p:nvPr/>
        </p:nvGraphicFramePr>
        <p:xfrm>
          <a:off x="2209862" y="2879841"/>
          <a:ext cx="5486256" cy="3200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时序逻辑电路分析——计数器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12.4.1  </a:t>
            </a:r>
            <a:r>
              <a:rPr lang="zh-CN" altLang="zh-CN" sz="3200" dirty="0" smtClean="0">
                <a:latin typeface="微软雅黑" pitchFamily="34" charset="-122"/>
                <a:ea typeface="微软雅黑" pitchFamily="34" charset="-122"/>
                <a:cs typeface="+mn-cs"/>
              </a:rPr>
              <a:t>三位异步二进制加法计数器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538626" name="Picture 2" descr="d1321"/>
          <p:cNvPicPr>
            <a:picLocks noGrp="1" noChangeAspect="1" noChangeArrowheads="1"/>
          </p:cNvPicPr>
          <p:nvPr>
            <p:ph idx="1"/>
          </p:nvPr>
        </p:nvPicPr>
        <p:blipFill>
          <a:blip r:embed="rId3" cstate="print"/>
          <a:srcRect/>
          <a:stretch>
            <a:fillRect/>
          </a:stretch>
        </p:blipFill>
        <p:spPr bwMode="auto">
          <a:xfrm>
            <a:off x="1295486" y="2971812"/>
            <a:ext cx="3962296" cy="1472653"/>
          </a:xfrm>
          <a:prstGeom prst="rect">
            <a:avLst/>
          </a:prstGeom>
          <a:noFill/>
          <a:ln w="9525">
            <a:noFill/>
            <a:miter lim="800000"/>
            <a:headEnd/>
            <a:tailEnd/>
          </a:ln>
        </p:spPr>
      </p:pic>
      <p:pic>
        <p:nvPicPr>
          <p:cNvPr id="538627" name="Picture 3" descr="d1322"/>
          <p:cNvPicPr>
            <a:picLocks noChangeAspect="1" noChangeArrowheads="1"/>
          </p:cNvPicPr>
          <p:nvPr/>
        </p:nvPicPr>
        <p:blipFill>
          <a:blip r:embed="rId4" cstate="print"/>
          <a:srcRect/>
          <a:stretch>
            <a:fillRect/>
          </a:stretch>
        </p:blipFill>
        <p:spPr bwMode="auto">
          <a:xfrm>
            <a:off x="1219288" y="5105356"/>
            <a:ext cx="4097338" cy="1123950"/>
          </a:xfrm>
          <a:prstGeom prst="rect">
            <a:avLst/>
          </a:prstGeom>
          <a:noFill/>
          <a:ln w="9525">
            <a:noFill/>
            <a:miter lim="800000"/>
            <a:headEnd/>
            <a:tailEnd/>
          </a:ln>
        </p:spPr>
      </p:pic>
      <p:sp>
        <p:nvSpPr>
          <p:cNvPr id="8" name="矩形 7"/>
          <p:cNvSpPr/>
          <p:nvPr/>
        </p:nvSpPr>
        <p:spPr>
          <a:xfrm>
            <a:off x="5791168" y="5257752"/>
            <a:ext cx="2492990" cy="646331"/>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zh-CN" altLang="zh-CN" sz="1800" dirty="0" smtClean="0"/>
              <a:t>三位异步</a:t>
            </a:r>
            <a:r>
              <a:rPr lang="zh-CN" altLang="zh-CN" sz="1800" dirty="0" smtClean="0"/>
              <a:t>二进制</a:t>
            </a:r>
            <a:endParaRPr lang="en-US" altLang="zh-CN" sz="1800" dirty="0" smtClean="0"/>
          </a:p>
          <a:p>
            <a:r>
              <a:rPr lang="zh-CN" altLang="zh-CN" sz="1800" dirty="0" smtClean="0"/>
              <a:t>加法</a:t>
            </a:r>
            <a:r>
              <a:rPr lang="zh-CN" altLang="zh-CN" sz="1800" dirty="0" smtClean="0"/>
              <a:t>计数器时序波形图</a:t>
            </a:r>
            <a:endParaRPr lang="zh-CN" altLang="en-US" sz="1800" dirty="0"/>
          </a:p>
        </p:txBody>
      </p:sp>
      <p:sp>
        <p:nvSpPr>
          <p:cNvPr id="9" name="矩形 8"/>
          <p:cNvSpPr/>
          <p:nvPr/>
        </p:nvSpPr>
        <p:spPr>
          <a:xfrm>
            <a:off x="6095960" y="3429000"/>
            <a:ext cx="1800493" cy="646331"/>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r>
              <a:rPr lang="zh-CN" altLang="zh-CN" sz="1800" dirty="0" smtClean="0"/>
              <a:t>三位异步</a:t>
            </a:r>
            <a:r>
              <a:rPr lang="zh-CN" altLang="zh-CN" sz="1800" dirty="0" smtClean="0"/>
              <a:t>二进制</a:t>
            </a:r>
            <a:endParaRPr lang="en-US" altLang="zh-CN" sz="1800" dirty="0" smtClean="0"/>
          </a:p>
          <a:p>
            <a:r>
              <a:rPr lang="zh-CN" altLang="zh-CN" sz="1800" dirty="0" smtClean="0"/>
              <a:t>加法</a:t>
            </a:r>
            <a:r>
              <a:rPr lang="zh-CN" altLang="zh-CN" sz="1800" dirty="0" smtClean="0"/>
              <a:t>计数器</a:t>
            </a:r>
            <a:endParaRPr lang="zh-CN" altLang="en-US" sz="1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时序逻辑电路分析——计数器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12.4.2 </a:t>
            </a:r>
            <a:r>
              <a:rPr lang="zh-CN" altLang="zh-CN" sz="2400" dirty="0" smtClean="0">
                <a:latin typeface="微软雅黑" pitchFamily="34" charset="-122"/>
                <a:ea typeface="微软雅黑" pitchFamily="34" charset="-122"/>
                <a:cs typeface="+mn-cs"/>
              </a:rPr>
              <a:t>集成</a:t>
            </a:r>
            <a:r>
              <a:rPr lang="en-US" altLang="zh-CN" sz="2400" dirty="0" smtClean="0">
                <a:latin typeface="微软雅黑" pitchFamily="34" charset="-122"/>
                <a:ea typeface="微软雅黑" pitchFamily="34" charset="-122"/>
                <a:cs typeface="+mn-cs"/>
              </a:rPr>
              <a:t>4</a:t>
            </a:r>
            <a:r>
              <a:rPr lang="zh-CN" altLang="zh-CN" sz="2400" dirty="0" smtClean="0">
                <a:latin typeface="微软雅黑" pitchFamily="34" charset="-122"/>
                <a:ea typeface="微软雅黑" pitchFamily="34" charset="-122"/>
                <a:cs typeface="+mn-cs"/>
              </a:rPr>
              <a:t>位同步二进制加法计数器</a:t>
            </a:r>
            <a:r>
              <a:rPr lang="en-US" altLang="zh-CN" sz="2400" dirty="0" smtClean="0">
                <a:latin typeface="微软雅黑" pitchFamily="34" charset="-122"/>
                <a:ea typeface="微软雅黑" pitchFamily="34" charset="-122"/>
                <a:cs typeface="+mn-cs"/>
              </a:rPr>
              <a:t>74LS161</a:t>
            </a:r>
            <a:endParaRPr lang="zh-CN" altLang="en-US" sz="2400" dirty="0">
              <a:latin typeface="微软雅黑" pitchFamily="34" charset="-122"/>
              <a:ea typeface="微软雅黑" pitchFamily="34" charset="-122"/>
              <a:cs typeface="+mn-cs"/>
            </a:endParaRPr>
          </a:p>
        </p:txBody>
      </p:sp>
      <p:pic>
        <p:nvPicPr>
          <p:cNvPr id="539650" name="Picture 2" descr="d1323"/>
          <p:cNvPicPr>
            <a:picLocks noGrp="1" noChangeAspect="1" noChangeArrowheads="1"/>
          </p:cNvPicPr>
          <p:nvPr>
            <p:ph sz="half" idx="1"/>
          </p:nvPr>
        </p:nvPicPr>
        <p:blipFill>
          <a:blip r:embed="rId3" cstate="print"/>
          <a:stretch>
            <a:fillRect/>
          </a:stretch>
        </p:blipFill>
        <p:spPr bwMode="auto">
          <a:xfrm>
            <a:off x="990694" y="3200406"/>
            <a:ext cx="3471708" cy="2285940"/>
          </a:xfrm>
          <a:prstGeom prst="rect">
            <a:avLst/>
          </a:prstGeom>
          <a:noFill/>
          <a:ln w="9525">
            <a:noFill/>
            <a:miter lim="800000"/>
            <a:headEnd/>
            <a:tailEnd/>
          </a:ln>
        </p:spPr>
      </p:pic>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34" name="内容占位符 33"/>
          <p:cNvGraphicFramePr>
            <a:graphicFrameLocks noGrp="1"/>
          </p:cNvGraphicFramePr>
          <p:nvPr>
            <p:ph sz="half" idx="2"/>
          </p:nvPr>
        </p:nvGraphicFramePr>
        <p:xfrm>
          <a:off x="4800594" y="2743218"/>
          <a:ext cx="3505104" cy="327659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jpg"/>
          <p:cNvPicPr>
            <a:picLocks noChangeAspect="1"/>
          </p:cNvPicPr>
          <p:nvPr/>
        </p:nvPicPr>
        <p:blipFill>
          <a:blip r:embed="rId2" cstate="print"/>
          <a:srcRect t="2223" b="4446"/>
          <a:stretch>
            <a:fillRect/>
          </a:stretch>
        </p:blipFill>
        <p:spPr>
          <a:xfrm>
            <a:off x="5701979" y="3962386"/>
            <a:ext cx="3442021" cy="2895614"/>
          </a:xfrm>
          <a:prstGeom prst="rect">
            <a:avLst/>
          </a:prstGeom>
        </p:spPr>
      </p:pic>
      <p:sp>
        <p:nvSpPr>
          <p:cNvPr id="4" name="标题 3"/>
          <p:cNvSpPr>
            <a:spLocks noGrp="1"/>
          </p:cNvSpPr>
          <p:nvPr>
            <p:ph type="title" idx="4294967295"/>
          </p:nvPr>
        </p:nvSpPr>
        <p:spPr>
          <a:xfrm>
            <a:off x="304912" y="228684"/>
            <a:ext cx="7315200" cy="715962"/>
          </a:xfrm>
        </p:spPr>
        <p:txBody>
          <a:bodyPr/>
          <a:lstStyle/>
          <a:p>
            <a:r>
              <a:rPr lang="zh-CN" alt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rPr>
              <a:t>学前提示</a:t>
            </a:r>
            <a:endPar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文彩云" pitchFamily="2" charset="-122"/>
              <a:ea typeface="华文彩云" pitchFamily="2" charset="-122"/>
            </a:endParaRPr>
          </a:p>
        </p:txBody>
      </p:sp>
      <p:sp>
        <p:nvSpPr>
          <p:cNvPr id="5" name="内容占位符 4"/>
          <p:cNvSpPr>
            <a:spLocks noGrp="1"/>
          </p:cNvSpPr>
          <p:nvPr>
            <p:ph idx="4294967295"/>
          </p:nvPr>
        </p:nvSpPr>
        <p:spPr>
          <a:xfrm>
            <a:off x="838298" y="2057436"/>
            <a:ext cx="6553028" cy="3870325"/>
          </a:xfrm>
          <a:noFill/>
          <a:ln>
            <a:noFill/>
          </a:ln>
        </p:spPr>
        <p:style>
          <a:lnRef idx="2">
            <a:schemeClr val="accent3"/>
          </a:lnRef>
          <a:fillRef idx="1">
            <a:schemeClr val="lt1"/>
          </a:fillRef>
          <a:effectRef idx="0">
            <a:schemeClr val="accent3"/>
          </a:effectRef>
          <a:fontRef idx="minor">
            <a:schemeClr val="dk1"/>
          </a:fontRef>
        </p:style>
        <p:txBody>
          <a:bodyPr/>
          <a:lstStyle/>
          <a:p>
            <a:pPr marL="0" indent="0">
              <a:spcBef>
                <a:spcPts val="0"/>
              </a:spcBef>
              <a:buNone/>
            </a:pPr>
            <a:r>
              <a:rPr lang="zh-CN" altLang="en-US" sz="2000" dirty="0" smtClean="0"/>
              <a:t>　　</a:t>
            </a:r>
            <a:r>
              <a:rPr lang="zh-CN" altLang="zh-CN" sz="2000" dirty="0" smtClean="0"/>
              <a:t>按照数字信号的逻辑关系组合起来的电子电路，称为组合逻辑电路。组合逻辑电路根据不同的功能和用途，都已经集成化和系列化。组合逻辑电路是数字电路的一个重要组成部分，在学习组合逻辑电路时，主要是分析它的逻辑关系，而不再去研究它的内部结构，因为内部结构复杂和应用关系不是很密切。</a:t>
            </a:r>
          </a:p>
          <a:p>
            <a:pPr marL="0" indent="0">
              <a:spcBef>
                <a:spcPts val="0"/>
              </a:spcBef>
              <a:buNone/>
            </a:pPr>
            <a:r>
              <a:rPr lang="zh-CN" altLang="en-US" sz="2000" dirty="0" smtClean="0"/>
              <a:t>　　</a:t>
            </a:r>
            <a:r>
              <a:rPr lang="zh-CN" altLang="zh-CN" sz="2000" dirty="0" smtClean="0"/>
              <a:t>现在的组合逻辑电路分为由三极管组成的集成电路（简称</a:t>
            </a:r>
            <a:r>
              <a:rPr lang="en-US" altLang="zh-CN" sz="2000" dirty="0" smtClean="0"/>
              <a:t>TTL</a:t>
            </a:r>
            <a:r>
              <a:rPr lang="zh-CN" altLang="zh-CN" sz="2000" dirty="0" smtClean="0"/>
              <a:t>集成电路）和由场效应管组成的集成电路（简称</a:t>
            </a:r>
            <a:r>
              <a:rPr lang="en-US" altLang="zh-CN" sz="2000" dirty="0" smtClean="0"/>
              <a:t>CMOS</a:t>
            </a:r>
            <a:r>
              <a:rPr lang="zh-CN" altLang="zh-CN" sz="2000" dirty="0" smtClean="0"/>
              <a:t>集成电路），</a:t>
            </a:r>
            <a:r>
              <a:rPr lang="en-US" altLang="zh-CN" sz="2000" dirty="0" smtClean="0"/>
              <a:t>TTL</a:t>
            </a:r>
            <a:r>
              <a:rPr lang="zh-CN" altLang="zh-CN" sz="2000" dirty="0" smtClean="0"/>
              <a:t>集成电路功耗大，带负载能力强；</a:t>
            </a:r>
            <a:r>
              <a:rPr lang="en-US" altLang="zh-CN" sz="2000" dirty="0" smtClean="0"/>
              <a:t>CMOS</a:t>
            </a:r>
            <a:r>
              <a:rPr lang="zh-CN" altLang="zh-CN" sz="2000" dirty="0" smtClean="0"/>
              <a:t>集成电路功耗低，适应于大规模集成电路。</a:t>
            </a:r>
            <a:endParaRPr lang="zh-CN" altLang="zh-CN"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时序逻辑电路分析——计数器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2400" dirty="0" smtClean="0">
                <a:latin typeface="微软雅黑" pitchFamily="34" charset="-122"/>
                <a:ea typeface="微软雅黑" pitchFamily="34" charset="-122"/>
                <a:cs typeface="+mn-cs"/>
              </a:rPr>
              <a:t>12.4.3 </a:t>
            </a:r>
            <a:r>
              <a:rPr lang="zh-CN" altLang="zh-CN" sz="2400" dirty="0" smtClean="0">
                <a:latin typeface="微软雅黑" pitchFamily="34" charset="-122"/>
                <a:ea typeface="微软雅黑" pitchFamily="34" charset="-122"/>
                <a:cs typeface="+mn-cs"/>
              </a:rPr>
              <a:t>集成十进制可逆计数器</a:t>
            </a:r>
            <a:r>
              <a:rPr lang="en-US" altLang="zh-CN" sz="2400" dirty="0" smtClean="0">
                <a:latin typeface="微软雅黑" pitchFamily="34" charset="-122"/>
                <a:ea typeface="微软雅黑" pitchFamily="34" charset="-122"/>
                <a:cs typeface="+mn-cs"/>
              </a:rPr>
              <a:t>74LS190</a:t>
            </a:r>
            <a:endParaRPr lang="zh-CN" altLang="en-US" sz="2400" dirty="0">
              <a:latin typeface="微软雅黑" pitchFamily="34" charset="-122"/>
              <a:ea typeface="微软雅黑" pitchFamily="34" charset="-122"/>
              <a:cs typeface="+mn-cs"/>
            </a:endParaRPr>
          </a:p>
        </p:txBody>
      </p:sp>
      <p:sp>
        <p:nvSpPr>
          <p:cNvPr id="7" name="内容占位符 6"/>
          <p:cNvSpPr>
            <a:spLocks noGrp="1"/>
          </p:cNvSpPr>
          <p:nvPr>
            <p:ph sz="half" idx="1"/>
          </p:nvPr>
        </p:nvSpPr>
        <p:spPr/>
        <p:txBody>
          <a:bodyPr/>
          <a:lstStyle/>
          <a:p>
            <a:r>
              <a:rPr lang="en-US" altLang="zh-CN" sz="2000" dirty="0" smtClean="0"/>
              <a:t>1. </a:t>
            </a:r>
            <a:r>
              <a:rPr lang="zh-CN" altLang="zh-CN" sz="2000" dirty="0" smtClean="0"/>
              <a:t>电路功能</a:t>
            </a:r>
          </a:p>
          <a:p>
            <a:r>
              <a:rPr lang="en-US" altLang="zh-CN" sz="2000" dirty="0" smtClean="0"/>
              <a:t>74LS190</a:t>
            </a:r>
            <a:r>
              <a:rPr lang="zh-CN" altLang="zh-CN" sz="2000" dirty="0" smtClean="0"/>
              <a:t>为</a:t>
            </a:r>
            <a:r>
              <a:rPr lang="zh-CN" altLang="zh-CN" sz="2000" b="1" dirty="0" smtClean="0"/>
              <a:t>十进制</a:t>
            </a:r>
            <a:r>
              <a:rPr lang="zh-CN" altLang="zh-CN" sz="2000" dirty="0" smtClean="0"/>
              <a:t>加减可逆计数器，既可进行加法计数，也可进行减法计数。</a:t>
            </a:r>
            <a:endParaRPr lang="zh-CN" altLang="en-US" sz="2000" dirty="0"/>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558082" name="Picture 2" descr="d1324"/>
          <p:cNvPicPr>
            <a:picLocks noChangeAspect="1" noChangeArrowheads="1"/>
          </p:cNvPicPr>
          <p:nvPr/>
        </p:nvPicPr>
        <p:blipFill>
          <a:blip r:embed="rId3" cstate="print"/>
          <a:srcRect/>
          <a:stretch>
            <a:fillRect/>
          </a:stretch>
        </p:blipFill>
        <p:spPr bwMode="auto">
          <a:xfrm>
            <a:off x="762100" y="4190980"/>
            <a:ext cx="3628156" cy="2362138"/>
          </a:xfrm>
          <a:prstGeom prst="rect">
            <a:avLst/>
          </a:prstGeom>
          <a:noFill/>
          <a:ln w="9525">
            <a:noFill/>
            <a:miter lim="800000"/>
            <a:headEnd/>
            <a:tailEnd/>
          </a:ln>
        </p:spPr>
      </p:pic>
      <p:graphicFrame>
        <p:nvGraphicFramePr>
          <p:cNvPr id="15" name="内容占位符 33"/>
          <p:cNvGraphicFramePr>
            <a:graphicFrameLocks noGrp="1"/>
          </p:cNvGraphicFramePr>
          <p:nvPr>
            <p:ph sz="half" idx="2"/>
          </p:nvPr>
        </p:nvGraphicFramePr>
        <p:xfrm>
          <a:off x="4800594" y="2667020"/>
          <a:ext cx="3581400" cy="38703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12.4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时序逻辑电路分析——计数器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12.4.4 </a:t>
            </a:r>
            <a:r>
              <a:rPr lang="zh-CN" altLang="zh-CN" sz="3200" dirty="0" smtClean="0">
                <a:latin typeface="微软雅黑" pitchFamily="34" charset="-122"/>
                <a:ea typeface="微软雅黑" pitchFamily="34" charset="-122"/>
                <a:cs typeface="+mn-cs"/>
              </a:rPr>
              <a:t>集成计数器的</a:t>
            </a:r>
            <a:r>
              <a:rPr lang="zh-CN" altLang="zh-CN" sz="3200" dirty="0" smtClean="0">
                <a:latin typeface="微软雅黑" pitchFamily="34" charset="-122"/>
                <a:ea typeface="微软雅黑" pitchFamily="34" charset="-122"/>
                <a:cs typeface="+mn-cs"/>
              </a:rPr>
              <a:t>应用</a:t>
            </a:r>
            <a:endParaRPr lang="zh-CN" altLang="en-US" sz="3200" dirty="0">
              <a:latin typeface="微软雅黑" pitchFamily="34" charset="-122"/>
              <a:ea typeface="微软雅黑" pitchFamily="34" charset="-122"/>
              <a:cs typeface="+mn-cs"/>
            </a:endParaRPr>
          </a:p>
        </p:txBody>
      </p:sp>
      <p:graphicFrame>
        <p:nvGraphicFramePr>
          <p:cNvPr id="11" name="内容占位符 10"/>
          <p:cNvGraphicFramePr>
            <a:graphicFrameLocks noGrp="1"/>
          </p:cNvGraphicFramePr>
          <p:nvPr>
            <p:ph idx="1"/>
          </p:nvPr>
        </p:nvGraphicFramePr>
        <p:xfrm>
          <a:off x="838298" y="2819416"/>
          <a:ext cx="7772290" cy="30480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jpg"/>
          <p:cNvPicPr>
            <a:picLocks noChangeAspect="1"/>
          </p:cNvPicPr>
          <p:nvPr/>
        </p:nvPicPr>
        <p:blipFill>
          <a:blip r:embed="rId3" cstate="print"/>
          <a:srcRect l="13670" t="13237" r="17266" b="6476"/>
          <a:stretch>
            <a:fillRect/>
          </a:stretch>
        </p:blipFill>
        <p:spPr>
          <a:xfrm>
            <a:off x="0" y="2971902"/>
            <a:ext cx="3008592" cy="3886098"/>
          </a:xfrm>
          <a:prstGeom prst="rect">
            <a:avLst/>
          </a:prstGeom>
        </p:spPr>
      </p:pic>
      <p:sp>
        <p:nvSpPr>
          <p:cNvPr id="3" name="内容占位符 2"/>
          <p:cNvSpPr>
            <a:spLocks noGrp="1"/>
          </p:cNvSpPr>
          <p:nvPr>
            <p:ph idx="1"/>
          </p:nvPr>
        </p:nvSpPr>
        <p:spPr>
          <a:xfrm>
            <a:off x="2895644" y="2438426"/>
            <a:ext cx="5181464" cy="2819326"/>
          </a:xfrm>
          <a:prstGeom prst="round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r>
              <a:rPr lang="en-US" altLang="zh-CN" sz="2000" dirty="0" smtClean="0"/>
              <a:t>1.</a:t>
            </a:r>
            <a:r>
              <a:rPr lang="zh-CN" altLang="zh-CN" sz="2000" dirty="0" smtClean="0"/>
              <a:t>寄存器和计数器是数字系统中应用最多的时序电路，再与组合逻辑电路配合，就可以组成一个小型数字应用电路</a:t>
            </a:r>
            <a:r>
              <a:rPr lang="zh-CN" altLang="zh-CN" sz="2000" dirty="0" smtClean="0"/>
              <a:t>了</a:t>
            </a:r>
            <a:endParaRPr lang="zh-CN" altLang="zh-CN" sz="2000" dirty="0" smtClean="0"/>
          </a:p>
          <a:p>
            <a:r>
              <a:rPr lang="en-US" altLang="zh-CN" sz="2000" dirty="0" smtClean="0"/>
              <a:t>2.</a:t>
            </a:r>
            <a:r>
              <a:rPr lang="zh-CN" altLang="zh-CN" sz="2000" dirty="0" smtClean="0"/>
              <a:t>较复杂的时序电路，在功能分析时，没有给出逻辑电路，而是给出逻辑真值表。我们在应用数字电路时，往往就是根据他的逻辑真值表进行</a:t>
            </a:r>
            <a:r>
              <a:rPr lang="zh-CN" altLang="zh-CN" sz="2000" dirty="0" smtClean="0"/>
              <a:t>应用</a:t>
            </a:r>
            <a:endParaRPr lang="zh-CN" altLang="zh-CN" sz="20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12.5 </a:t>
            </a:r>
            <a:r>
              <a:rPr lang="zh-CN" altLang="zh-CN" dirty="0" smtClean="0">
                <a:solidFill>
                  <a:schemeClr val="bg1"/>
                </a:solidFill>
                <a:latin typeface="微软雅黑" pitchFamily="34" charset="-122"/>
                <a:ea typeface="微软雅黑" pitchFamily="34" charset="-122"/>
              </a:rPr>
              <a:t>模数、数模转换电路</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12.6  </a:t>
            </a:r>
            <a:r>
              <a:rPr lang="zh-CN" altLang="zh-CN" dirty="0" smtClean="0">
                <a:solidFill>
                  <a:schemeClr val="bg1"/>
                </a:solidFill>
                <a:latin typeface="微软雅黑" pitchFamily="34" charset="-122"/>
                <a:ea typeface="微软雅黑" pitchFamily="34" charset="-122"/>
              </a:rPr>
              <a:t>半导体存储器</a:t>
            </a:r>
            <a:r>
              <a:rPr lang="zh-CN" altLang="zh-CN" dirty="0" smtClean="0">
                <a:solidFill>
                  <a:schemeClr val="bg1"/>
                </a:solidFill>
                <a:latin typeface="微软雅黑" pitchFamily="34" charset="-122"/>
                <a:ea typeface="微软雅黑" pitchFamily="34" charset="-122"/>
              </a:rPr>
              <a:t>简介</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模数与数模转换</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12.5.1  A/D</a:t>
            </a:r>
            <a:r>
              <a:rPr lang="zh-CN" altLang="zh-CN" sz="3200" dirty="0" smtClean="0">
                <a:latin typeface="微软雅黑" pitchFamily="34" charset="-122"/>
                <a:ea typeface="微软雅黑" pitchFamily="34" charset="-122"/>
                <a:cs typeface="+mn-cs"/>
              </a:rPr>
              <a:t>转换器</a:t>
            </a:r>
            <a:r>
              <a:rPr lang="zh-CN" altLang="zh-CN" sz="3200" dirty="0" smtClean="0">
                <a:latin typeface="微软雅黑" pitchFamily="34" charset="-122"/>
                <a:ea typeface="微软雅黑" pitchFamily="34" charset="-122"/>
                <a:cs typeface="+mn-cs"/>
              </a:rPr>
              <a:t>简介</a:t>
            </a:r>
            <a:endParaRPr lang="zh-CN" altLang="en-US" sz="3200" dirty="0">
              <a:latin typeface="微软雅黑" pitchFamily="34" charset="-122"/>
              <a:ea typeface="微软雅黑" pitchFamily="34" charset="-122"/>
              <a:cs typeface="+mn-cs"/>
            </a:endParaRPr>
          </a:p>
        </p:txBody>
      </p:sp>
      <p:pic>
        <p:nvPicPr>
          <p:cNvPr id="7" name="内容占位符 6" descr="34.JPG"/>
          <p:cNvPicPr>
            <a:picLocks noGrp="1" noChangeAspect="1"/>
          </p:cNvPicPr>
          <p:nvPr>
            <p:ph sz="half" idx="1"/>
          </p:nvPr>
        </p:nvPicPr>
        <p:blipFill>
          <a:blip r:embed="rId3" cstate="print"/>
          <a:stretch>
            <a:fillRect/>
          </a:stretch>
        </p:blipFill>
        <p:spPr>
          <a:xfrm>
            <a:off x="762100" y="3048010"/>
            <a:ext cx="3520348" cy="2514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内容占位符 11"/>
          <p:cNvSpPr>
            <a:spLocks noGrp="1"/>
          </p:cNvSpPr>
          <p:nvPr>
            <p:ph sz="half" idx="2"/>
          </p:nvPr>
        </p:nvSpPr>
        <p:spPr/>
        <p:txBody>
          <a:bodyPr/>
          <a:lstStyle/>
          <a:p>
            <a:r>
              <a:rPr lang="en-US" altLang="zh-CN" sz="2400" dirty="0" smtClean="0"/>
              <a:t>A/D</a:t>
            </a:r>
            <a:r>
              <a:rPr lang="zh-CN" altLang="zh-CN" sz="2400" dirty="0" smtClean="0"/>
              <a:t>转换器是将模拟信号转换为相应的数字信号，是模拟系统和数字系统之间的接口电路。电路转换过程包括取样、保持、量化和编码四个步骤。</a:t>
            </a:r>
            <a:endParaRPr lang="zh-CN" altLang="en-US" sz="2400" dirty="0"/>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模数与数模转换</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12.5.1  A/D</a:t>
            </a:r>
            <a:r>
              <a:rPr lang="zh-CN" altLang="zh-CN" sz="3200" dirty="0" smtClean="0">
                <a:latin typeface="微软雅黑" pitchFamily="34" charset="-122"/>
                <a:ea typeface="微软雅黑" pitchFamily="34" charset="-122"/>
                <a:cs typeface="+mn-cs"/>
              </a:rPr>
              <a:t>转换器</a:t>
            </a:r>
            <a:r>
              <a:rPr lang="zh-CN" altLang="zh-CN" sz="3200" dirty="0" smtClean="0">
                <a:latin typeface="微软雅黑" pitchFamily="34" charset="-122"/>
                <a:ea typeface="微软雅黑" pitchFamily="34" charset="-122"/>
                <a:cs typeface="+mn-cs"/>
              </a:rPr>
              <a:t>简介</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8" name="内容占位符 7"/>
          <p:cNvSpPr>
            <a:spLocks noGrp="1"/>
          </p:cNvSpPr>
          <p:nvPr>
            <p:ph sz="half" idx="1"/>
          </p:nvPr>
        </p:nvSpPr>
        <p:spPr/>
        <p:txBody>
          <a:bodyPr/>
          <a:lstStyle/>
          <a:p>
            <a:r>
              <a:rPr lang="en-US" altLang="zh-CN" sz="2000" dirty="0" smtClean="0"/>
              <a:t>1. </a:t>
            </a:r>
            <a:r>
              <a:rPr lang="zh-CN" altLang="zh-CN" sz="2000" dirty="0" smtClean="0"/>
              <a:t>采样和保持</a:t>
            </a:r>
            <a:endParaRPr lang="en-US" altLang="zh-CN" sz="2000" dirty="0" smtClean="0"/>
          </a:p>
          <a:p>
            <a:r>
              <a:rPr lang="zh-CN" altLang="zh-CN" sz="2000" dirty="0" smtClean="0"/>
              <a:t>（</a:t>
            </a:r>
            <a:r>
              <a:rPr lang="en-US" altLang="zh-CN" sz="2000" dirty="0" smtClean="0"/>
              <a:t>1</a:t>
            </a:r>
            <a:r>
              <a:rPr lang="zh-CN" altLang="zh-CN" sz="2000" dirty="0" smtClean="0"/>
              <a:t>）采样</a:t>
            </a:r>
          </a:p>
          <a:p>
            <a:r>
              <a:rPr lang="zh-CN" altLang="zh-CN" sz="2000" dirty="0" smtClean="0"/>
              <a:t>采样是对模拟信号进行周期性地获取样值的过程</a:t>
            </a:r>
            <a:r>
              <a:rPr lang="zh-CN" altLang="zh-CN" sz="2000" dirty="0" smtClean="0"/>
              <a:t>。</a:t>
            </a:r>
            <a:endParaRPr lang="en-US" altLang="zh-CN" sz="2000" dirty="0" smtClean="0"/>
          </a:p>
          <a:p>
            <a:endParaRPr lang="en-US" altLang="zh-CN" sz="2000" dirty="0" smtClean="0"/>
          </a:p>
          <a:p>
            <a:r>
              <a:rPr lang="zh-CN" altLang="zh-CN" sz="2000" dirty="0" smtClean="0"/>
              <a:t>（</a:t>
            </a:r>
            <a:r>
              <a:rPr lang="en-US" altLang="zh-CN" sz="2000" dirty="0" smtClean="0"/>
              <a:t>2</a:t>
            </a:r>
            <a:r>
              <a:rPr lang="zh-CN" altLang="zh-CN" sz="2000" dirty="0" smtClean="0"/>
              <a:t>）保持</a:t>
            </a:r>
          </a:p>
          <a:p>
            <a:r>
              <a:rPr lang="en-US" altLang="zh-CN" sz="2000" dirty="0" smtClean="0"/>
              <a:t>A/D</a:t>
            </a:r>
            <a:r>
              <a:rPr lang="zh-CN" altLang="zh-CN" sz="2000" dirty="0" smtClean="0"/>
              <a:t>转换电路把采样信号转换成数字信号</a:t>
            </a:r>
            <a:r>
              <a:rPr lang="zh-CN" altLang="zh-CN" sz="2000" b="1" dirty="0" smtClean="0"/>
              <a:t>需要一定的时间</a:t>
            </a:r>
            <a:r>
              <a:rPr lang="zh-CN" altLang="zh-CN" sz="2000" dirty="0" smtClean="0"/>
              <a:t>，所以在每次采样结束后都需要将这个断续的脉冲信号保持一定时间以便进行转换。</a:t>
            </a:r>
          </a:p>
          <a:p>
            <a:endParaRPr lang="en-US" altLang="zh-CN" dirty="0" smtClean="0"/>
          </a:p>
        </p:txBody>
      </p:sp>
      <p:pic>
        <p:nvPicPr>
          <p:cNvPr id="559106" name="Picture 2"/>
          <p:cNvPicPr>
            <a:picLocks noGrp="1" noChangeAspect="1" noChangeArrowheads="1"/>
          </p:cNvPicPr>
          <p:nvPr>
            <p:ph sz="half" idx="2"/>
          </p:nvPr>
        </p:nvPicPr>
        <p:blipFill>
          <a:blip r:embed="rId3" cstate="print">
            <a:lum contrast="6000"/>
          </a:blip>
          <a:srcRect/>
          <a:stretch>
            <a:fillRect/>
          </a:stretch>
        </p:blipFill>
        <p:spPr bwMode="auto">
          <a:xfrm>
            <a:off x="4495802" y="2590822"/>
            <a:ext cx="4031632" cy="1676356"/>
          </a:xfrm>
          <a:prstGeom prst="rect">
            <a:avLst/>
          </a:prstGeom>
          <a:noFill/>
          <a:ln w="9525">
            <a:noFill/>
            <a:miter lim="800000"/>
            <a:headEnd/>
            <a:tailEnd/>
          </a:ln>
        </p:spPr>
      </p:pic>
      <p:pic>
        <p:nvPicPr>
          <p:cNvPr id="559107" name="Picture 3" descr="e1228a"/>
          <p:cNvPicPr>
            <a:picLocks noChangeAspect="1" noChangeArrowheads="1"/>
          </p:cNvPicPr>
          <p:nvPr/>
        </p:nvPicPr>
        <p:blipFill>
          <a:blip r:embed="rId4" cstate="print"/>
          <a:srcRect/>
          <a:stretch>
            <a:fillRect/>
          </a:stretch>
        </p:blipFill>
        <p:spPr bwMode="auto">
          <a:xfrm>
            <a:off x="5181584" y="4724366"/>
            <a:ext cx="3069384" cy="1676356"/>
          </a:xfrm>
          <a:prstGeom prst="rect">
            <a:avLst/>
          </a:prstGeom>
          <a:noFill/>
          <a:ln w="9525">
            <a:noFill/>
            <a:miter lim="800000"/>
            <a:headEnd/>
            <a:tailEnd/>
          </a:ln>
        </p:spPr>
      </p:pic>
      <p:cxnSp>
        <p:nvCxnSpPr>
          <p:cNvPr id="13" name="直接连接符 12"/>
          <p:cNvCxnSpPr/>
          <p:nvPr/>
        </p:nvCxnSpPr>
        <p:spPr bwMode="auto">
          <a:xfrm>
            <a:off x="533506" y="4419574"/>
            <a:ext cx="8305582"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模数与数模转换</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12.5.2  </a:t>
            </a:r>
            <a:r>
              <a:rPr lang="zh-CN" altLang="zh-CN" sz="3200" dirty="0" smtClean="0">
                <a:latin typeface="微软雅黑" pitchFamily="34" charset="-122"/>
                <a:ea typeface="微软雅黑" pitchFamily="34" charset="-122"/>
                <a:cs typeface="+mn-cs"/>
              </a:rPr>
              <a:t>集成</a:t>
            </a:r>
            <a:r>
              <a:rPr lang="en-US" altLang="zh-CN" sz="3200" dirty="0" smtClean="0">
                <a:latin typeface="微软雅黑" pitchFamily="34" charset="-122"/>
                <a:ea typeface="微软雅黑" pitchFamily="34" charset="-122"/>
                <a:cs typeface="+mn-cs"/>
              </a:rPr>
              <a:t>A/D</a:t>
            </a:r>
            <a:r>
              <a:rPr lang="zh-CN" altLang="zh-CN" sz="3200" dirty="0" smtClean="0">
                <a:latin typeface="微软雅黑" pitchFamily="34" charset="-122"/>
                <a:ea typeface="微软雅黑" pitchFamily="34" charset="-122"/>
                <a:cs typeface="+mn-cs"/>
              </a:rPr>
              <a:t>转换器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560130" name="Picture 2" descr="e1229a"/>
          <p:cNvPicPr>
            <a:picLocks noGrp="1" noChangeAspect="1" noChangeArrowheads="1"/>
          </p:cNvPicPr>
          <p:nvPr>
            <p:ph idx="1"/>
          </p:nvPr>
        </p:nvPicPr>
        <p:blipFill>
          <a:blip r:embed="rId3" cstate="print"/>
          <a:srcRect/>
          <a:stretch>
            <a:fillRect/>
          </a:stretch>
        </p:blipFill>
        <p:spPr bwMode="auto">
          <a:xfrm>
            <a:off x="685902" y="2590822"/>
            <a:ext cx="4560789" cy="3733702"/>
          </a:xfrm>
          <a:prstGeom prst="rect">
            <a:avLst/>
          </a:prstGeom>
          <a:noFill/>
          <a:ln w="9525">
            <a:noFill/>
            <a:miter lim="800000"/>
            <a:headEnd/>
            <a:tailEnd/>
          </a:ln>
        </p:spPr>
      </p:pic>
      <p:pic>
        <p:nvPicPr>
          <p:cNvPr id="560131" name="Picture 3" descr="e1229"/>
          <p:cNvPicPr>
            <a:picLocks noChangeAspect="1" noChangeArrowheads="1"/>
          </p:cNvPicPr>
          <p:nvPr/>
        </p:nvPicPr>
        <p:blipFill>
          <a:blip r:embed="rId4" cstate="print"/>
          <a:srcRect/>
          <a:stretch>
            <a:fillRect/>
          </a:stretch>
        </p:blipFill>
        <p:spPr bwMode="auto">
          <a:xfrm>
            <a:off x="5714970" y="2743218"/>
            <a:ext cx="2666930" cy="34211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模数与数模转换</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12.7.3  </a:t>
            </a:r>
            <a:r>
              <a:rPr lang="zh-CN" altLang="zh-CN" sz="3200" dirty="0" smtClean="0">
                <a:latin typeface="微软雅黑" pitchFamily="34" charset="-122"/>
                <a:ea typeface="微软雅黑" pitchFamily="34" charset="-122"/>
                <a:cs typeface="+mn-cs"/>
              </a:rPr>
              <a:t>集成</a:t>
            </a:r>
            <a:r>
              <a:rPr lang="en-US" altLang="zh-CN" sz="3200" dirty="0" smtClean="0">
                <a:latin typeface="微软雅黑" pitchFamily="34" charset="-122"/>
                <a:ea typeface="微软雅黑" pitchFamily="34" charset="-122"/>
                <a:cs typeface="+mn-cs"/>
              </a:rPr>
              <a:t>D/A</a:t>
            </a:r>
            <a:r>
              <a:rPr lang="zh-CN" altLang="zh-CN" sz="3200" dirty="0" smtClean="0">
                <a:latin typeface="微软雅黑" pitchFamily="34" charset="-122"/>
                <a:ea typeface="微软雅黑" pitchFamily="34" charset="-122"/>
                <a:cs typeface="+mn-cs"/>
              </a:rPr>
              <a:t>转换器</a:t>
            </a:r>
            <a:r>
              <a:rPr lang="zh-CN" altLang="zh-CN" sz="3200" dirty="0" smtClean="0">
                <a:latin typeface="微软雅黑" pitchFamily="34" charset="-122"/>
                <a:ea typeface="微软雅黑" pitchFamily="34" charset="-122"/>
                <a:cs typeface="+mn-cs"/>
              </a:rPr>
              <a:t>简介</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graphicFrame>
        <p:nvGraphicFramePr>
          <p:cNvPr id="10" name="内容占位符 9"/>
          <p:cNvGraphicFramePr>
            <a:graphicFrameLocks noGrp="1"/>
          </p:cNvGraphicFramePr>
          <p:nvPr>
            <p:ph idx="1"/>
          </p:nvPr>
        </p:nvGraphicFramePr>
        <p:xfrm>
          <a:off x="990694" y="2819416"/>
          <a:ext cx="7315008" cy="32607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12.5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模数与数模转换</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电路</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2" name="文本占位符 11"/>
          <p:cNvSpPr>
            <a:spLocks noGrp="1"/>
          </p:cNvSpPr>
          <p:nvPr>
            <p:ph type="body" idx="1"/>
          </p:nvPr>
        </p:nvSpPr>
        <p:spPr/>
        <p:txBody>
          <a:bodyPr/>
          <a:lstStyle/>
          <a:p>
            <a:r>
              <a:rPr lang="en-US" altLang="zh-CN" dirty="0" smtClean="0"/>
              <a:t>1</a:t>
            </a:r>
            <a:r>
              <a:rPr lang="zh-CN" altLang="zh-CN" dirty="0" smtClean="0"/>
              <a:t>．</a:t>
            </a:r>
            <a:r>
              <a:rPr lang="en-US" altLang="zh-CN" dirty="0" smtClean="0"/>
              <a:t>DAC0808 D/A</a:t>
            </a:r>
            <a:r>
              <a:rPr lang="zh-CN" altLang="zh-CN" dirty="0" smtClean="0"/>
              <a:t>转换器</a:t>
            </a:r>
            <a:endParaRPr lang="zh-CN" altLang="en-US" dirty="0"/>
          </a:p>
        </p:txBody>
      </p:sp>
      <p:pic>
        <p:nvPicPr>
          <p:cNvPr id="561154" name="Picture 2" descr="e1230"/>
          <p:cNvPicPr>
            <a:picLocks noGrp="1" noChangeAspect="1" noChangeArrowheads="1"/>
          </p:cNvPicPr>
          <p:nvPr>
            <p:ph sz="half" idx="2"/>
          </p:nvPr>
        </p:nvPicPr>
        <p:blipFill>
          <a:blip r:embed="rId3" cstate="print"/>
          <a:stretch>
            <a:fillRect/>
          </a:stretch>
        </p:blipFill>
        <p:spPr>
          <a:xfrm>
            <a:off x="685902" y="2895614"/>
            <a:ext cx="3619812" cy="2631223"/>
          </a:xfrm>
        </p:spPr>
      </p:pic>
      <p:sp>
        <p:nvSpPr>
          <p:cNvPr id="13" name="文本占位符 12"/>
          <p:cNvSpPr>
            <a:spLocks noGrp="1"/>
          </p:cNvSpPr>
          <p:nvPr>
            <p:ph type="body" sz="quarter" idx="3"/>
          </p:nvPr>
        </p:nvSpPr>
        <p:spPr/>
        <p:txBody>
          <a:bodyPr/>
          <a:lstStyle/>
          <a:p>
            <a:r>
              <a:rPr lang="en-US" altLang="zh-CN" dirty="0" smtClean="0"/>
              <a:t>2.</a:t>
            </a:r>
            <a:r>
              <a:rPr lang="zh-CN" altLang="zh-CN" dirty="0" smtClean="0"/>
              <a:t>电路</a:t>
            </a:r>
            <a:r>
              <a:rPr lang="zh-CN" altLang="zh-CN" dirty="0" smtClean="0"/>
              <a:t>应用</a:t>
            </a:r>
            <a:endParaRPr lang="zh-CN" altLang="zh-CN" dirty="0" smtClean="0"/>
          </a:p>
        </p:txBody>
      </p:sp>
      <p:pic>
        <p:nvPicPr>
          <p:cNvPr id="561155" name="Picture 3" descr="e1231"/>
          <p:cNvPicPr>
            <a:picLocks noGrp="1" noChangeAspect="1" noChangeArrowheads="1"/>
          </p:cNvPicPr>
          <p:nvPr>
            <p:ph sz="quarter" idx="4"/>
          </p:nvPr>
        </p:nvPicPr>
        <p:blipFill>
          <a:blip r:embed="rId4" cstate="print"/>
          <a:srcRect/>
          <a:stretch>
            <a:fillRect/>
          </a:stretch>
        </p:blipFill>
        <p:spPr bwMode="auto">
          <a:xfrm>
            <a:off x="4876792" y="2590822"/>
            <a:ext cx="3548294" cy="27638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bwMode="auto">
          <a:xfrm>
            <a:off x="5562574" y="2590822"/>
            <a:ext cx="2514654" cy="1981148"/>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l"/>
            <a:r>
              <a:rPr lang="zh-CN" altLang="zh-CN" sz="1800" u="sng" dirty="0" smtClean="0"/>
              <a:t>存取速度快</a:t>
            </a:r>
            <a:r>
              <a:rPr lang="zh-CN" altLang="zh-CN" sz="1800" u="sng" dirty="0" smtClean="0"/>
              <a:t>，可以随时</a:t>
            </a:r>
            <a:endParaRPr lang="en-US" altLang="zh-CN" sz="1800" u="sng" dirty="0" smtClean="0"/>
          </a:p>
          <a:p>
            <a:pPr algn="l"/>
            <a:r>
              <a:rPr lang="zh-CN" altLang="zh-CN" sz="1800" u="sng" dirty="0" smtClean="0"/>
              <a:t>进行数据</a:t>
            </a:r>
            <a:r>
              <a:rPr lang="zh-CN" altLang="zh-CN" sz="1800" u="sng" dirty="0" smtClean="0"/>
              <a:t>的读写</a:t>
            </a:r>
            <a:r>
              <a:rPr lang="zh-CN" altLang="zh-CN" sz="1800" u="sng" dirty="0" smtClean="0"/>
              <a:t>。又称</a:t>
            </a:r>
            <a:endParaRPr lang="en-US" altLang="zh-CN" sz="1800" u="sng" dirty="0" smtClean="0"/>
          </a:p>
          <a:p>
            <a:pPr algn="l"/>
            <a:r>
              <a:rPr lang="zh-CN" altLang="zh-CN" sz="1800" u="sng" dirty="0" smtClean="0"/>
              <a:t>挥发性</a:t>
            </a:r>
            <a:r>
              <a:rPr lang="zh-CN" altLang="zh-CN" sz="1800" u="sng" dirty="0" smtClean="0"/>
              <a:t>存储器，</a:t>
            </a:r>
            <a:r>
              <a:rPr lang="zh-CN" altLang="zh-CN" sz="1800" u="sng" dirty="0" smtClean="0"/>
              <a:t>即切断</a:t>
            </a:r>
            <a:endParaRPr lang="en-US" altLang="zh-CN" sz="1800" u="sng" dirty="0" smtClean="0"/>
          </a:p>
          <a:p>
            <a:pPr algn="l"/>
            <a:r>
              <a:rPr lang="zh-CN" altLang="zh-CN" sz="1800" u="sng" dirty="0" smtClean="0"/>
              <a:t>电源</a:t>
            </a:r>
            <a:r>
              <a:rPr lang="zh-CN" altLang="zh-CN" sz="1800" u="sng" dirty="0" smtClean="0"/>
              <a:t>后</a:t>
            </a:r>
            <a:r>
              <a:rPr lang="zh-CN" altLang="zh-CN" sz="1800" u="sng" dirty="0" smtClean="0"/>
              <a:t>，存储器</a:t>
            </a:r>
            <a:r>
              <a:rPr lang="zh-CN" altLang="zh-CN" sz="1800" u="sng" dirty="0" smtClean="0"/>
              <a:t>存储</a:t>
            </a:r>
            <a:r>
              <a:rPr lang="zh-CN" altLang="zh-CN" sz="1800" u="sng" dirty="0" smtClean="0"/>
              <a:t>的</a:t>
            </a:r>
            <a:endParaRPr lang="en-US" altLang="zh-CN" sz="1800" u="sng" dirty="0" smtClean="0"/>
          </a:p>
          <a:p>
            <a:pPr algn="l"/>
            <a:r>
              <a:rPr lang="zh-CN" altLang="zh-CN" sz="1800" u="sng" dirty="0" smtClean="0"/>
              <a:t>数据</a:t>
            </a:r>
            <a:r>
              <a:rPr lang="zh-CN" altLang="zh-CN" sz="1800" u="sng" dirty="0" smtClean="0"/>
              <a:t>会丢失</a:t>
            </a:r>
            <a:r>
              <a:rPr lang="zh-CN" altLang="zh-CN" sz="1800" u="sng" dirty="0" smtClean="0"/>
              <a:t>。</a:t>
            </a:r>
            <a:endParaRPr lang="zh-CN" altLang="zh-CN" sz="1800" u="sng"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半导体存储器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简介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12.6.1  </a:t>
            </a:r>
            <a:r>
              <a:rPr lang="zh-CN" altLang="zh-CN" sz="3200" dirty="0" smtClean="0">
                <a:latin typeface="微软雅黑" pitchFamily="34" charset="-122"/>
                <a:ea typeface="微软雅黑" pitchFamily="34" charset="-122"/>
                <a:cs typeface="+mn-cs"/>
              </a:rPr>
              <a:t>存储器芯片的</a:t>
            </a:r>
            <a:r>
              <a:rPr lang="zh-CN" altLang="zh-CN" sz="3200" dirty="0" smtClean="0">
                <a:latin typeface="微软雅黑" pitchFamily="34" charset="-122"/>
                <a:ea typeface="微软雅黑" pitchFamily="34" charset="-122"/>
                <a:cs typeface="+mn-cs"/>
              </a:rPr>
              <a:t>分类</a:t>
            </a:r>
            <a:endParaRPr lang="zh-CN" altLang="en-US" sz="3200" dirty="0">
              <a:latin typeface="微软雅黑" pitchFamily="34" charset="-122"/>
              <a:ea typeface="微软雅黑" pitchFamily="34" charset="-122"/>
              <a:cs typeface="+mn-cs"/>
            </a:endParaRPr>
          </a:p>
        </p:txBody>
      </p:sp>
      <p:sp>
        <p:nvSpPr>
          <p:cNvPr id="17" name="虚尾箭头 16"/>
          <p:cNvSpPr/>
          <p:nvPr/>
        </p:nvSpPr>
        <p:spPr bwMode="auto">
          <a:xfrm>
            <a:off x="2514654" y="3886188"/>
            <a:ext cx="1142970" cy="914376"/>
          </a:xfrm>
          <a:prstGeom prst="stripedRightArrow">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19" name="椭圆 18"/>
          <p:cNvSpPr/>
          <p:nvPr/>
        </p:nvSpPr>
        <p:spPr bwMode="auto">
          <a:xfrm>
            <a:off x="3657624" y="2667020"/>
            <a:ext cx="1828752" cy="1828752"/>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rtlCol="0" anchor="ctr" anchorCtr="0" compatLnSpc="1">
            <a:prstTxWarp prst="textNoShape">
              <a:avLst/>
            </a:prstTxWarp>
          </a:bodyPr>
          <a:lstStyle/>
          <a:p>
            <a:r>
              <a:rPr lang="en-US" altLang="zh-CN" dirty="0" smtClean="0"/>
              <a:t>RAM</a:t>
            </a:r>
            <a:r>
              <a:rPr lang="zh-CN" altLang="zh-CN" dirty="0" smtClean="0"/>
              <a:t>随机</a:t>
            </a:r>
            <a:endParaRPr lang="en-US" altLang="zh-CN" dirty="0" smtClean="0"/>
          </a:p>
          <a:p>
            <a:r>
              <a:rPr lang="zh-CN" altLang="zh-CN" dirty="0" smtClean="0"/>
              <a:t>存取存储器</a:t>
            </a:r>
            <a:endParaRPr kumimoji="0" lang="zh-CN" altLang="en-US" sz="2400" b="0" i="0" u="none" strike="noStrike" cap="none" normalizeH="0" baseline="0" dirty="0" smtClean="0">
              <a:ln>
                <a:noFill/>
              </a:ln>
              <a:solidFill>
                <a:schemeClr val="tx1"/>
              </a:solidFill>
              <a:effectLst/>
              <a:latin typeface="Arial" pitchFamily="34" charset="0"/>
            </a:endParaRPr>
          </a:p>
        </p:txBody>
      </p:sp>
      <p:sp>
        <p:nvSpPr>
          <p:cNvPr id="20" name="椭圆 19"/>
          <p:cNvSpPr/>
          <p:nvPr/>
        </p:nvSpPr>
        <p:spPr bwMode="auto">
          <a:xfrm>
            <a:off x="3657624" y="4724366"/>
            <a:ext cx="1828752" cy="1828752"/>
          </a:xfrm>
          <a:prstGeom prst="ellipse">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none" lIns="91440" tIns="45720" rIns="91440" bIns="45720" numCol="1" rtlCol="0" anchor="ctr" anchorCtr="0" compatLnSpc="1">
            <a:prstTxWarp prst="textNoShape">
              <a:avLst/>
            </a:prstTxWarp>
          </a:bodyPr>
          <a:lstStyle/>
          <a:p>
            <a:r>
              <a:rPr lang="en-US" altLang="zh-CN" dirty="0" smtClean="0"/>
              <a:t>ROM</a:t>
            </a:r>
            <a:r>
              <a:rPr lang="zh-CN" altLang="zh-CN" dirty="0" smtClean="0"/>
              <a:t>只</a:t>
            </a:r>
            <a:endParaRPr lang="en-US" altLang="zh-CN" dirty="0" smtClean="0"/>
          </a:p>
          <a:p>
            <a:r>
              <a:rPr lang="zh-CN" altLang="zh-CN" dirty="0" smtClean="0"/>
              <a:t>读</a:t>
            </a:r>
            <a:r>
              <a:rPr lang="zh-CN" altLang="zh-CN" dirty="0" smtClean="0"/>
              <a:t>存储器</a:t>
            </a:r>
            <a:endParaRPr kumimoji="0" lang="zh-CN" altLang="en-US" sz="2400" b="0" i="0" u="none" strike="noStrike" cap="none" normalizeH="0" baseline="0" dirty="0" smtClean="0">
              <a:ln>
                <a:noFill/>
              </a:ln>
              <a:solidFill>
                <a:schemeClr val="tx1"/>
              </a:solidFill>
              <a:effectLst/>
              <a:latin typeface="Arial" pitchFamily="34" charset="0"/>
            </a:endParaRPr>
          </a:p>
        </p:txBody>
      </p:sp>
      <p:sp>
        <p:nvSpPr>
          <p:cNvPr id="22" name="圆角矩形 21"/>
          <p:cNvSpPr/>
          <p:nvPr/>
        </p:nvSpPr>
        <p:spPr bwMode="auto">
          <a:xfrm>
            <a:off x="914496" y="3657594"/>
            <a:ext cx="1447762" cy="1371564"/>
          </a:xfrm>
          <a:prstGeom prst="round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none" lIns="91440" tIns="45720" rIns="91440" bIns="45720" numCol="1" rtlCol="0" anchor="ctr" anchorCtr="0" compatLnSpc="1">
            <a:prstTxWarp prst="textNoShape">
              <a:avLst/>
            </a:prstTxWarp>
          </a:bodyPr>
          <a:lstStyle/>
          <a:p>
            <a:r>
              <a:rPr lang="zh-CN" altLang="zh-CN" dirty="0" smtClean="0"/>
              <a:t>存储器</a:t>
            </a:r>
            <a:endParaRPr kumimoji="0" lang="zh-CN" altLang="en-US" sz="2400" b="0" i="0" u="none" strike="noStrike" cap="none" normalizeH="0" baseline="0" dirty="0" smtClean="0">
              <a:ln>
                <a:noFill/>
              </a:ln>
              <a:solidFill>
                <a:schemeClr val="tx1"/>
              </a:solidFill>
              <a:effectLst/>
              <a:latin typeface="Arial" pitchFamily="34" charset="0"/>
            </a:endParaRPr>
          </a:p>
        </p:txBody>
      </p:sp>
      <p:sp>
        <p:nvSpPr>
          <p:cNvPr id="23" name="圆角矩形 22"/>
          <p:cNvSpPr/>
          <p:nvPr/>
        </p:nvSpPr>
        <p:spPr bwMode="auto">
          <a:xfrm>
            <a:off x="5562574" y="4724366"/>
            <a:ext cx="2514654" cy="1981148"/>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91440" tIns="45720" rIns="91440" bIns="45720" numCol="1" rtlCol="0" anchor="ctr" anchorCtr="0" compatLnSpc="1">
            <a:prstTxWarp prst="textNoShape">
              <a:avLst/>
            </a:prstTxWarp>
          </a:bodyPr>
          <a:lstStyle/>
          <a:p>
            <a:pPr algn="l"/>
            <a:r>
              <a:rPr lang="en-US" altLang="zh-CN" sz="1800" u="sng" dirty="0" smtClean="0"/>
              <a:t>ROM</a:t>
            </a:r>
            <a:r>
              <a:rPr lang="zh-CN" altLang="zh-CN" sz="1800" u="sng" dirty="0" smtClean="0"/>
              <a:t>是非挥发性</a:t>
            </a:r>
            <a:r>
              <a:rPr lang="zh-CN" altLang="zh-CN" sz="1800" u="sng" dirty="0" smtClean="0"/>
              <a:t>存储</a:t>
            </a:r>
            <a:endParaRPr lang="en-US" altLang="zh-CN" sz="1800" u="sng" dirty="0" smtClean="0"/>
          </a:p>
          <a:p>
            <a:pPr algn="l"/>
            <a:r>
              <a:rPr lang="zh-CN" altLang="zh-CN" sz="1800" u="sng" dirty="0" smtClean="0"/>
              <a:t>器</a:t>
            </a:r>
            <a:r>
              <a:rPr lang="zh-CN" altLang="zh-CN" sz="1800" u="sng" dirty="0" smtClean="0"/>
              <a:t>，即使切断电源，</a:t>
            </a:r>
            <a:r>
              <a:rPr lang="zh-CN" altLang="zh-CN" sz="1800" u="sng" dirty="0" smtClean="0"/>
              <a:t>所</a:t>
            </a:r>
            <a:endParaRPr lang="en-US" altLang="zh-CN" sz="1800" u="sng" dirty="0" smtClean="0"/>
          </a:p>
          <a:p>
            <a:pPr algn="l"/>
            <a:r>
              <a:rPr lang="zh-CN" altLang="zh-CN" sz="1800" u="sng" dirty="0" smtClean="0"/>
              <a:t>写入</a:t>
            </a:r>
            <a:r>
              <a:rPr lang="zh-CN" altLang="zh-CN" sz="1800" u="sng" dirty="0" smtClean="0"/>
              <a:t>的数据仍能被长</a:t>
            </a:r>
            <a:r>
              <a:rPr lang="zh-CN" altLang="zh-CN" sz="1800" u="sng" dirty="0" smtClean="0"/>
              <a:t>时</a:t>
            </a:r>
            <a:endParaRPr lang="en-US" altLang="zh-CN" sz="1800" u="sng" dirty="0" smtClean="0"/>
          </a:p>
          <a:p>
            <a:pPr algn="l"/>
            <a:r>
              <a:rPr lang="zh-CN" altLang="zh-CN" sz="1800" u="sng" dirty="0" smtClean="0"/>
              <a:t>间</a:t>
            </a:r>
            <a:r>
              <a:rPr lang="zh-CN" altLang="zh-CN" sz="1800" u="sng" dirty="0" smtClean="0"/>
              <a:t>保存。</a:t>
            </a:r>
            <a:endParaRPr lang="zh-CN" altLang="zh-CN" sz="1800" u="sng"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对角圆角矩形 17"/>
          <p:cNvSpPr/>
          <p:nvPr/>
        </p:nvSpPr>
        <p:spPr bwMode="auto">
          <a:xfrm>
            <a:off x="4800594" y="3581396"/>
            <a:ext cx="3276514" cy="2971722"/>
          </a:xfrm>
          <a:prstGeom prst="round2Diag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17" name="对角圆角矩形 16"/>
          <p:cNvSpPr/>
          <p:nvPr/>
        </p:nvSpPr>
        <p:spPr bwMode="auto">
          <a:xfrm>
            <a:off x="990694" y="3581396"/>
            <a:ext cx="3276514" cy="2971722"/>
          </a:xfrm>
          <a:prstGeom prst="round2Diag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12.1  RS</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12.1.1 </a:t>
            </a:r>
            <a:r>
              <a:rPr lang="zh-CN" altLang="zh-CN" sz="3200" dirty="0" smtClean="0">
                <a:latin typeface="微软雅黑" pitchFamily="34" charset="-122"/>
                <a:ea typeface="微软雅黑" pitchFamily="34" charset="-122"/>
                <a:cs typeface="+mn-cs"/>
              </a:rPr>
              <a:t>基本</a:t>
            </a:r>
            <a:r>
              <a:rPr lang="en-US" altLang="zh-CN" sz="3200" dirty="0" smtClean="0">
                <a:latin typeface="微软雅黑" pitchFamily="34" charset="-122"/>
                <a:ea typeface="微软雅黑" pitchFamily="34" charset="-122"/>
                <a:cs typeface="+mn-cs"/>
              </a:rPr>
              <a:t>RS</a:t>
            </a:r>
            <a:r>
              <a:rPr lang="zh-CN" altLang="zh-CN" sz="3200" dirty="0" smtClean="0">
                <a:latin typeface="微软雅黑" pitchFamily="34" charset="-122"/>
                <a:ea typeface="微软雅黑" pitchFamily="34" charset="-122"/>
                <a:cs typeface="+mn-cs"/>
              </a:rPr>
              <a:t>触发器</a:t>
            </a:r>
            <a:endParaRPr lang="zh-CN" altLang="en-US" sz="3200" dirty="0">
              <a:latin typeface="微软雅黑" pitchFamily="34" charset="-122"/>
              <a:ea typeface="微软雅黑" pitchFamily="34" charset="-122"/>
              <a:cs typeface="+mn-cs"/>
            </a:endParaRPr>
          </a:p>
        </p:txBody>
      </p:sp>
      <p:sp>
        <p:nvSpPr>
          <p:cNvPr id="13" name="内容占位符 12"/>
          <p:cNvSpPr>
            <a:spLocks noGrp="1"/>
          </p:cNvSpPr>
          <p:nvPr>
            <p:ph idx="1"/>
          </p:nvPr>
        </p:nvSpPr>
        <p:spPr/>
        <p:txBody>
          <a:bodyPr/>
          <a:lstStyle/>
          <a:p>
            <a:r>
              <a:rPr lang="zh-CN" altLang="zh-CN" sz="2400" dirty="0" smtClean="0"/>
              <a:t>基本</a:t>
            </a:r>
            <a:r>
              <a:rPr lang="en-US" altLang="zh-CN" sz="2400" dirty="0" smtClean="0"/>
              <a:t>RS</a:t>
            </a:r>
            <a:r>
              <a:rPr lang="zh-CN" altLang="zh-CN" sz="2400" dirty="0" smtClean="0"/>
              <a:t>触发器是最简单最基本的触发器。由两个门电路构成。</a:t>
            </a:r>
            <a:endParaRPr lang="zh-CN" altLang="en-US" sz="2400" dirty="0"/>
          </a:p>
        </p:txBody>
      </p:sp>
      <p:sp>
        <p:nvSpPr>
          <p:cNvPr id="14" name="内容占位符 13"/>
          <p:cNvSpPr>
            <a:spLocks noGrp="1"/>
          </p:cNvSpPr>
          <p:nvPr>
            <p:ph sz="half" idx="4294967295"/>
          </p:nvPr>
        </p:nvSpPr>
        <p:spPr>
          <a:xfrm>
            <a:off x="1066892" y="3657594"/>
            <a:ext cx="3200316" cy="761980"/>
          </a:xfrm>
        </p:spPr>
        <p:txBody>
          <a:bodyPr/>
          <a:lstStyle/>
          <a:p>
            <a:r>
              <a:rPr lang="en-US" altLang="zh-CN" sz="2000" dirty="0" smtClean="0"/>
              <a:t>1. </a:t>
            </a:r>
            <a:r>
              <a:rPr lang="zh-CN" altLang="zh-CN" sz="2000" dirty="0" smtClean="0"/>
              <a:t>与非门构成的基本</a:t>
            </a:r>
            <a:r>
              <a:rPr lang="en-US" altLang="zh-CN" sz="2000" dirty="0" smtClean="0"/>
              <a:t>RS</a:t>
            </a:r>
            <a:r>
              <a:rPr lang="zh-CN" altLang="zh-CN" sz="2000" dirty="0" smtClean="0"/>
              <a:t>触发器</a:t>
            </a:r>
          </a:p>
          <a:p>
            <a:endParaRPr lang="zh-CN" altLang="en-US" dirty="0"/>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42369" name="Picture 1" descr="d1301b"/>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362258" y="4419574"/>
            <a:ext cx="1142970" cy="2057346"/>
          </a:xfrm>
          <a:prstGeom prst="rect">
            <a:avLst/>
          </a:prstGeom>
          <a:noFill/>
          <a:ln w="9525">
            <a:noFill/>
            <a:miter lim="800000"/>
            <a:headEnd/>
            <a:tailEnd/>
          </a:ln>
        </p:spPr>
      </p:pic>
      <p:sp>
        <p:nvSpPr>
          <p:cNvPr id="15" name="内容占位符 13"/>
          <p:cNvSpPr txBox="1">
            <a:spLocks/>
          </p:cNvSpPr>
          <p:nvPr/>
        </p:nvSpPr>
        <p:spPr bwMode="auto">
          <a:xfrm>
            <a:off x="4952990" y="3657594"/>
            <a:ext cx="3200316" cy="7619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l" eaLnBrk="0" hangingPunct="0">
              <a:spcBef>
                <a:spcPct val="20000"/>
              </a:spcBef>
              <a:buFontTx/>
              <a:buChar char="•"/>
            </a:pPr>
            <a:r>
              <a:rPr kumimoji="0" lang="en-US" altLang="zh-CN" sz="2000" b="1" i="0" u="none" strike="noStrike" kern="0" cap="none" spc="0" normalizeH="0" baseline="0" noProof="0" dirty="0" smtClean="0">
                <a:ln>
                  <a:noFill/>
                </a:ln>
                <a:solidFill>
                  <a:schemeClr val="tx1"/>
                </a:solidFill>
                <a:effectLst/>
                <a:uLnTx/>
                <a:uFillTx/>
                <a:latin typeface="+mn-lt"/>
                <a:ea typeface="+mn-ea"/>
                <a:cs typeface="+mn-cs"/>
              </a:rPr>
              <a:t>2.</a:t>
            </a:r>
            <a:r>
              <a:rPr lang="zh-CN" altLang="zh-CN" sz="2000" dirty="0" smtClean="0"/>
              <a:t>或非门构成的基本</a:t>
            </a:r>
            <a:r>
              <a:rPr lang="en-US" altLang="zh-CN" sz="2000" dirty="0" smtClean="0"/>
              <a:t>RS</a:t>
            </a:r>
            <a:r>
              <a:rPr lang="zh-CN" altLang="zh-CN" sz="2000" dirty="0" smtClean="0"/>
              <a:t>触发器</a:t>
            </a:r>
            <a:endParaRPr kumimoji="0" lang="zh-CN" altLang="en-US" sz="3200" b="0" i="0" u="none" strike="noStrike" kern="0" cap="none" spc="0" normalizeH="0" baseline="0" noProof="0" dirty="0">
              <a:ln>
                <a:noFill/>
              </a:ln>
              <a:solidFill>
                <a:schemeClr val="tx1"/>
              </a:solidFill>
              <a:effectLst/>
              <a:uLnTx/>
              <a:uFillTx/>
              <a:latin typeface="+mn-lt"/>
              <a:ea typeface="+mn-ea"/>
              <a:cs typeface="+mn-cs"/>
            </a:endParaRPr>
          </a:p>
        </p:txBody>
      </p:sp>
      <p:pic>
        <p:nvPicPr>
          <p:cNvPr id="442370" name="Picture 2" descr="d1302b"/>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248356" y="4343376"/>
            <a:ext cx="1219168" cy="20797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半导体存储器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简介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1" name="标题 10"/>
          <p:cNvSpPr>
            <a:spLocks noGrp="1"/>
          </p:cNvSpPr>
          <p:nvPr>
            <p:ph type="title"/>
          </p:nvPr>
        </p:nvSpPr>
        <p:spPr/>
        <p:txBody>
          <a:bodyPr/>
          <a:lstStyle/>
          <a:p>
            <a:r>
              <a:rPr lang="zh-CN" altLang="zh-CN" sz="2400" b="1" dirty="0" smtClean="0">
                <a:solidFill>
                  <a:schemeClr val="accent2"/>
                </a:solidFill>
                <a:latin typeface="华文彩云" pitchFamily="2" charset="-122"/>
                <a:ea typeface="华文彩云" pitchFamily="2" charset="-122"/>
              </a:rPr>
              <a:t>存储器的分类</a:t>
            </a:r>
            <a:endParaRPr lang="zh-CN" altLang="en-US" sz="2400" b="1" dirty="0">
              <a:solidFill>
                <a:schemeClr val="accent2"/>
              </a:solidFill>
              <a:latin typeface="华文彩云" pitchFamily="2" charset="-122"/>
              <a:ea typeface="华文彩云" pitchFamily="2" charset="-122"/>
            </a:endParaRPr>
          </a:p>
        </p:txBody>
      </p:sp>
      <p:pic>
        <p:nvPicPr>
          <p:cNvPr id="562178" name="Picture 2"/>
          <p:cNvPicPr>
            <a:picLocks noChangeAspect="1" noChangeArrowheads="1"/>
          </p:cNvPicPr>
          <p:nvPr/>
        </p:nvPicPr>
        <p:blipFill>
          <a:blip r:embed="rId3" cstate="print"/>
          <a:srcRect/>
          <a:stretch>
            <a:fillRect/>
          </a:stretch>
        </p:blipFill>
        <p:spPr bwMode="auto">
          <a:xfrm>
            <a:off x="685902" y="2743218"/>
            <a:ext cx="7467404" cy="30580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半导体存储器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简介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12.6.2 </a:t>
            </a:r>
            <a:r>
              <a:rPr lang="zh-CN" altLang="zh-CN" sz="3200" dirty="0" smtClean="0">
                <a:latin typeface="微软雅黑" pitchFamily="34" charset="-122"/>
                <a:ea typeface="微软雅黑" pitchFamily="34" charset="-122"/>
                <a:cs typeface="+mn-cs"/>
              </a:rPr>
              <a:t>半导体存储器芯片</a:t>
            </a:r>
            <a:r>
              <a:rPr lang="zh-CN" altLang="zh-CN" sz="3200" dirty="0" smtClean="0">
                <a:latin typeface="微软雅黑" pitchFamily="34" charset="-122"/>
                <a:ea typeface="微软雅黑" pitchFamily="34" charset="-122"/>
                <a:cs typeface="+mn-cs"/>
              </a:rPr>
              <a:t>介绍</a:t>
            </a:r>
            <a:endParaRPr lang="zh-CN" altLang="en-US" sz="3200" dirty="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r>
              <a:rPr lang="en-US" altLang="zh-CN" sz="2000" dirty="0" smtClean="0"/>
              <a:t>1. </a:t>
            </a:r>
            <a:r>
              <a:rPr lang="zh-CN" altLang="zh-CN" sz="2000" dirty="0" smtClean="0"/>
              <a:t>半导体存储器芯片的基本结构</a:t>
            </a:r>
          </a:p>
          <a:p>
            <a:endParaRPr lang="zh-CN" altLang="en-US" dirty="0"/>
          </a:p>
        </p:txBody>
      </p:sp>
      <p:sp>
        <p:nvSpPr>
          <p:cNvPr id="12" name="内容占位符 11"/>
          <p:cNvSpPr>
            <a:spLocks noGrp="1"/>
          </p:cNvSpPr>
          <p:nvPr>
            <p:ph sz="half" idx="2"/>
          </p:nvPr>
        </p:nvSpPr>
        <p:spPr/>
        <p:txBody>
          <a:bodyPr/>
          <a:lstStyle/>
          <a:p>
            <a:r>
              <a:rPr lang="zh-CN" altLang="zh-CN" sz="2400" dirty="0" smtClean="0"/>
              <a:t>二、</a:t>
            </a:r>
            <a:r>
              <a:rPr lang="en-US" altLang="zh-CN" sz="2400" dirty="0" smtClean="0"/>
              <a:t>RAM</a:t>
            </a:r>
            <a:r>
              <a:rPr lang="zh-CN" altLang="zh-CN" sz="2400" dirty="0" smtClean="0"/>
              <a:t>存储器的</a:t>
            </a:r>
            <a:r>
              <a:rPr lang="zh-CN" altLang="zh-CN" sz="2400" dirty="0" smtClean="0"/>
              <a:t>结构及存取原理</a:t>
            </a:r>
            <a:endParaRPr lang="en-US" altLang="zh-CN" sz="2400" dirty="0" smtClean="0"/>
          </a:p>
          <a:p>
            <a:r>
              <a:rPr lang="en-US" altLang="zh-CN" sz="2400" dirty="0" smtClean="0"/>
              <a:t>1. </a:t>
            </a:r>
            <a:r>
              <a:rPr lang="zh-CN" altLang="zh-CN" sz="2400" dirty="0" smtClean="0"/>
              <a:t>存储单元结构</a:t>
            </a:r>
          </a:p>
          <a:p>
            <a:r>
              <a:rPr lang="en-US" altLang="zh-CN" sz="2400" dirty="0" smtClean="0"/>
              <a:t>2</a:t>
            </a:r>
            <a:r>
              <a:rPr lang="en-US" altLang="zh-CN" sz="2400" dirty="0" smtClean="0"/>
              <a:t>. RAM</a:t>
            </a:r>
            <a:r>
              <a:rPr lang="zh-CN" altLang="zh-CN" sz="2400" dirty="0" smtClean="0"/>
              <a:t>芯片的存取原理</a:t>
            </a:r>
          </a:p>
          <a:p>
            <a:r>
              <a:rPr lang="en-US" altLang="zh-CN" sz="2400" dirty="0" smtClean="0"/>
              <a:t>3. RAM</a:t>
            </a:r>
            <a:r>
              <a:rPr lang="zh-CN" altLang="zh-CN" sz="2400" dirty="0" smtClean="0"/>
              <a:t>集成电路简介</a:t>
            </a:r>
          </a:p>
          <a:p>
            <a:endParaRPr lang="en-US" altLang="zh-CN" dirty="0" smtClean="0"/>
          </a:p>
        </p:txBody>
      </p:sp>
      <p:sp>
        <p:nvSpPr>
          <p:cNvPr id="564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64225" name="Object 1"/>
          <p:cNvGraphicFramePr>
            <a:graphicFrameLocks noChangeAspect="1"/>
          </p:cNvGraphicFramePr>
          <p:nvPr/>
        </p:nvGraphicFramePr>
        <p:xfrm>
          <a:off x="762100" y="3809990"/>
          <a:ext cx="3952184" cy="2743128"/>
        </p:xfrm>
        <a:graphic>
          <a:graphicData uri="http://schemas.openxmlformats.org/presentationml/2006/ole">
            <p:oleObj spid="_x0000_s564225" name="位图图像" r:id="rId4" imgW="6935168" imgH="4809524" progId="Paint.Picture">
              <p:embed/>
            </p:oleObj>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35.jpg"/>
          <p:cNvPicPr>
            <a:picLocks noChangeAspect="1"/>
          </p:cNvPicPr>
          <p:nvPr/>
        </p:nvPicPr>
        <p:blipFill>
          <a:blip r:embed="rId3" cstate="print"/>
          <a:stretch>
            <a:fillRect/>
          </a:stretch>
        </p:blipFill>
        <p:spPr>
          <a:xfrm>
            <a:off x="6286380" y="4000500"/>
            <a:ext cx="2857500" cy="2857500"/>
          </a:xfrm>
          <a:prstGeom prst="rect">
            <a:avLst/>
          </a:prstGeom>
        </p:spPr>
      </p:pic>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12.6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半导体存储器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简介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12.6.3  </a:t>
            </a:r>
            <a:r>
              <a:rPr lang="en-US" altLang="zh-CN" sz="3200" dirty="0" smtClean="0">
                <a:latin typeface="微软雅黑" pitchFamily="34" charset="-122"/>
                <a:ea typeface="微软雅黑" pitchFamily="34" charset="-122"/>
                <a:cs typeface="+mn-cs"/>
              </a:rPr>
              <a:t>ROM</a:t>
            </a:r>
            <a:endParaRPr lang="zh-CN" altLang="en-US" sz="3200" dirty="0">
              <a:latin typeface="微软雅黑" pitchFamily="34" charset="-122"/>
              <a:ea typeface="微软雅黑" pitchFamily="34" charset="-122"/>
              <a:cs typeface="+mn-cs"/>
            </a:endParaRPr>
          </a:p>
        </p:txBody>
      </p:sp>
      <p:sp>
        <p:nvSpPr>
          <p:cNvPr id="564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图示 12"/>
          <p:cNvGraphicFramePr/>
          <p:nvPr/>
        </p:nvGraphicFramePr>
        <p:xfrm>
          <a:off x="1066892" y="3048010"/>
          <a:ext cx="6324514" cy="2641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jpg"/>
          <p:cNvPicPr>
            <a:picLocks noChangeAspect="1"/>
          </p:cNvPicPr>
          <p:nvPr/>
        </p:nvPicPr>
        <p:blipFill>
          <a:blip r:embed="rId3" cstate="print"/>
          <a:srcRect l="13670" t="13237" r="17266" b="6476"/>
          <a:stretch>
            <a:fillRect/>
          </a:stretch>
        </p:blipFill>
        <p:spPr>
          <a:xfrm>
            <a:off x="0" y="2971902"/>
            <a:ext cx="3008592" cy="3886098"/>
          </a:xfrm>
          <a:prstGeom prst="rect">
            <a:avLst/>
          </a:prstGeom>
        </p:spPr>
      </p:pic>
      <p:sp>
        <p:nvSpPr>
          <p:cNvPr id="3" name="内容占位符 2"/>
          <p:cNvSpPr>
            <a:spLocks noGrp="1"/>
          </p:cNvSpPr>
          <p:nvPr>
            <p:ph idx="1"/>
          </p:nvPr>
        </p:nvSpPr>
        <p:spPr>
          <a:xfrm>
            <a:off x="2895644" y="2057436"/>
            <a:ext cx="5410058" cy="3505108"/>
          </a:xfrm>
          <a:prstGeom prst="round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r>
              <a:rPr lang="en-US" altLang="zh-CN" sz="1800" dirty="0" smtClean="0"/>
              <a:t>1.</a:t>
            </a:r>
            <a:r>
              <a:rPr lang="zh-CN" altLang="zh-CN" sz="1800" dirty="0" smtClean="0"/>
              <a:t>模数、数模转换电路是数字系统常用电路。因为数字电路有模拟电路不可比拟的优点，所以现在就用数字电路取代模拟电路。在取代时必须将模拟信号数字化才能由数字电路处理，模数、数模转换电路就成了电路更替的阶梯。比如数字智能仪表，检测到的信号是模拟信号，必须通过模数转换。</a:t>
            </a:r>
          </a:p>
          <a:p>
            <a:r>
              <a:rPr lang="en-US" altLang="zh-CN" sz="1800" dirty="0" smtClean="0"/>
              <a:t>2.</a:t>
            </a:r>
            <a:r>
              <a:rPr lang="zh-CN" altLang="zh-CN" sz="1800" dirty="0" smtClean="0"/>
              <a:t>存储器是现在数字系统的一个常用器件。因为计算机、单片机技术应用广泛，随之存储器技术、容量、用量都发展很快。</a:t>
            </a:r>
            <a:r>
              <a:rPr lang="en-US" altLang="zh-CN" sz="1800" dirty="0" smtClean="0"/>
              <a:t>U</a:t>
            </a:r>
            <a:r>
              <a:rPr lang="zh-CN" altLang="zh-CN" sz="1800" dirty="0" smtClean="0"/>
              <a:t>盘起初是以</a:t>
            </a:r>
            <a:r>
              <a:rPr lang="en-US" altLang="zh-CN" sz="1800" dirty="0" smtClean="0"/>
              <a:t>K</a:t>
            </a:r>
            <a:r>
              <a:rPr lang="zh-CN" altLang="zh-CN" sz="1800" dirty="0" smtClean="0"/>
              <a:t>字为单位，现在是以</a:t>
            </a:r>
            <a:r>
              <a:rPr lang="en-US" altLang="zh-CN" sz="1800" dirty="0" smtClean="0"/>
              <a:t>G</a:t>
            </a:r>
            <a:r>
              <a:rPr lang="zh-CN" altLang="zh-CN" sz="1800" dirty="0" smtClean="0"/>
              <a:t>字为单位。</a:t>
            </a:r>
            <a:endParaRPr lang="zh-CN" altLang="zh-CN" sz="18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12.7 </a:t>
            </a:r>
            <a:r>
              <a:rPr lang="zh-CN" altLang="zh-CN" dirty="0" smtClean="0">
                <a:solidFill>
                  <a:schemeClr val="bg1"/>
                </a:solidFill>
                <a:latin typeface="微软雅黑" pitchFamily="34" charset="-122"/>
                <a:ea typeface="微软雅黑" pitchFamily="34" charset="-122"/>
              </a:rPr>
              <a:t>数字电路综合</a:t>
            </a:r>
            <a:r>
              <a:rPr lang="zh-CN" altLang="zh-CN" dirty="0" smtClean="0">
                <a:solidFill>
                  <a:schemeClr val="bg1"/>
                </a:solidFill>
                <a:latin typeface="微软雅黑" pitchFamily="34" charset="-122"/>
                <a:ea typeface="微软雅黑" pitchFamily="34" charset="-122"/>
              </a:rPr>
              <a:t>应用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12.7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数字电路综合应用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举例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smtClean="0">
                <a:latin typeface="微软雅黑" pitchFamily="34" charset="-122"/>
                <a:ea typeface="微软雅黑" pitchFamily="34" charset="-122"/>
                <a:cs typeface="+mn-cs"/>
              </a:rPr>
              <a:t>12.7.1 </a:t>
            </a:r>
            <a:r>
              <a:rPr lang="zh-CN" altLang="zh-CN" sz="3200" smtClean="0">
                <a:latin typeface="微软雅黑" pitchFamily="34" charset="-122"/>
                <a:ea typeface="微软雅黑" pitchFamily="34" charset="-122"/>
                <a:cs typeface="+mn-cs"/>
              </a:rPr>
              <a:t>数字转速计</a:t>
            </a:r>
            <a:endParaRPr lang="zh-CN" altLang="en-US" sz="3200" dirty="0">
              <a:latin typeface="微软雅黑" pitchFamily="34" charset="-122"/>
              <a:ea typeface="微软雅黑" pitchFamily="34" charset="-122"/>
              <a:cs typeface="+mn-cs"/>
            </a:endParaRPr>
          </a:p>
        </p:txBody>
      </p:sp>
      <p:sp>
        <p:nvSpPr>
          <p:cNvPr id="9" name="内容占位符 8"/>
          <p:cNvSpPr>
            <a:spLocks noGrp="1"/>
          </p:cNvSpPr>
          <p:nvPr>
            <p:ph idx="1"/>
          </p:nvPr>
        </p:nvSpPr>
        <p:spPr/>
        <p:txBody>
          <a:bodyPr/>
          <a:lstStyle/>
          <a:p>
            <a:r>
              <a:rPr lang="zh-CN" altLang="zh-CN" dirty="0" smtClean="0"/>
              <a:t>转速计是测量物体旋转速度的仪器。</a:t>
            </a:r>
            <a:endParaRPr lang="zh-CN" altLang="en-US" dirty="0"/>
          </a:p>
        </p:txBody>
      </p:sp>
      <p:sp>
        <p:nvSpPr>
          <p:cNvPr id="564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pic>
        <p:nvPicPr>
          <p:cNvPr id="583682" name="Picture 2" descr="d1329a"/>
          <p:cNvPicPr>
            <a:picLocks noChangeAspect="1" noChangeArrowheads="1"/>
          </p:cNvPicPr>
          <p:nvPr/>
        </p:nvPicPr>
        <p:blipFill>
          <a:blip r:embed="rId3" cstate="print"/>
          <a:srcRect/>
          <a:stretch>
            <a:fillRect/>
          </a:stretch>
        </p:blipFill>
        <p:spPr bwMode="auto">
          <a:xfrm>
            <a:off x="1295486" y="3733792"/>
            <a:ext cx="5372302" cy="19811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 12.7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数字电路综合应用</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举例</a:t>
            </a:r>
            <a:endPar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5642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8" name="标题 7"/>
          <p:cNvSpPr>
            <a:spLocks noGrp="1"/>
          </p:cNvSpPr>
          <p:nvPr>
            <p:ph type="title"/>
          </p:nvPr>
        </p:nvSpPr>
        <p:spPr/>
        <p:txBody>
          <a:bodyPr/>
          <a:lstStyle/>
          <a:p>
            <a:r>
              <a:rPr lang="en-US" altLang="zh-CN" sz="2400" dirty="0" smtClean="0"/>
              <a:t>2.</a:t>
            </a:r>
            <a:r>
              <a:rPr lang="zh-CN" altLang="zh-CN" sz="2400" dirty="0" smtClean="0"/>
              <a:t>数字控制</a:t>
            </a:r>
            <a:r>
              <a:rPr lang="zh-CN" altLang="zh-CN" sz="2400" dirty="0" smtClean="0"/>
              <a:t>电路</a:t>
            </a:r>
            <a:endParaRPr lang="zh-CN" altLang="en-US" sz="2400" dirty="0"/>
          </a:p>
        </p:txBody>
      </p:sp>
      <p:sp>
        <p:nvSpPr>
          <p:cNvPr id="585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85729" name="Object 1"/>
          <p:cNvGraphicFramePr>
            <a:graphicFrameLocks noChangeAspect="1"/>
          </p:cNvGraphicFramePr>
          <p:nvPr/>
        </p:nvGraphicFramePr>
        <p:xfrm>
          <a:off x="1752674" y="2514624"/>
          <a:ext cx="5272185" cy="4038494"/>
        </p:xfrm>
        <a:graphic>
          <a:graphicData uri="http://schemas.openxmlformats.org/presentationml/2006/ole">
            <p:oleObj spid="_x0000_s585729" name="位图图像" r:id="rId4" imgW="7114286" imgH="5439534" progId="Paint.Picture">
              <p:embed/>
            </p:oleObj>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jpg"/>
          <p:cNvPicPr>
            <a:picLocks noChangeAspect="1"/>
          </p:cNvPicPr>
          <p:nvPr/>
        </p:nvPicPr>
        <p:blipFill>
          <a:blip r:embed="rId3" cstate="print"/>
          <a:srcRect l="13670" t="13237" r="17266" b="6476"/>
          <a:stretch>
            <a:fillRect/>
          </a:stretch>
        </p:blipFill>
        <p:spPr>
          <a:xfrm>
            <a:off x="0" y="2971902"/>
            <a:ext cx="3008592" cy="3886098"/>
          </a:xfrm>
          <a:prstGeom prst="rect">
            <a:avLst/>
          </a:prstGeom>
        </p:spPr>
      </p:pic>
      <p:sp>
        <p:nvSpPr>
          <p:cNvPr id="3" name="内容占位符 2"/>
          <p:cNvSpPr>
            <a:spLocks noGrp="1"/>
          </p:cNvSpPr>
          <p:nvPr>
            <p:ph idx="1"/>
          </p:nvPr>
        </p:nvSpPr>
        <p:spPr>
          <a:xfrm>
            <a:off x="2438456" y="1828842"/>
            <a:ext cx="6095840" cy="3886098"/>
          </a:xfrm>
          <a:prstGeom prst="round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r>
              <a:rPr lang="en-US" altLang="zh-CN" sz="1800" dirty="0" smtClean="0"/>
              <a:t>1.</a:t>
            </a:r>
            <a:r>
              <a:rPr lang="zh-CN" altLang="zh-CN" sz="1800" dirty="0" smtClean="0"/>
              <a:t>数字转速表采用了计数器（分频器）、门电路、触发器、显示器，振荡器等部件，是较典型的数字控制电路。在分析中我们发现门控电路、时基电路不好理解，应用不是很直白，这正是理论和实际的差距，也是电子电路的魅力所在。电子电路都是在理论基础上的灵活应用，有时同一控制目的，电路却千差万别，电路虽然不同，但都符合工作原理。这说明人的智慧是无穷的，从事电的工作总是有新意的。</a:t>
            </a:r>
          </a:p>
          <a:p>
            <a:r>
              <a:rPr lang="en-US" altLang="zh-CN" sz="1800" dirty="0" smtClean="0"/>
              <a:t>2.</a:t>
            </a:r>
            <a:r>
              <a:rPr lang="zh-CN" altLang="zh-CN" sz="1800" dirty="0" smtClean="0"/>
              <a:t>数字电压表应用了模数转换电路和译码显示等电路。通过读图练习，学习了读图方法，了解了集成电路的连接、走线情况，这都是以后工作用得到的知识。</a:t>
            </a:r>
            <a:endParaRPr lang="zh-CN" altLang="zh-CN" sz="18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12.1  RS</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12.1.2  </a:t>
            </a:r>
            <a:r>
              <a:rPr lang="zh-CN" altLang="zh-CN" sz="3200" dirty="0" smtClean="0">
                <a:latin typeface="微软雅黑" pitchFamily="34" charset="-122"/>
                <a:ea typeface="微软雅黑" pitchFamily="34" charset="-122"/>
                <a:cs typeface="+mn-cs"/>
              </a:rPr>
              <a:t>同步</a:t>
            </a:r>
            <a:r>
              <a:rPr lang="en-US" altLang="zh-CN" sz="3200" dirty="0" smtClean="0">
                <a:latin typeface="微软雅黑" pitchFamily="34" charset="-122"/>
                <a:ea typeface="微软雅黑" pitchFamily="34" charset="-122"/>
                <a:cs typeface="+mn-cs"/>
              </a:rPr>
              <a:t>RS</a:t>
            </a:r>
            <a:r>
              <a:rPr lang="zh-CN" altLang="zh-CN" sz="3200" dirty="0" smtClean="0">
                <a:latin typeface="微软雅黑" pitchFamily="34" charset="-122"/>
                <a:ea typeface="微软雅黑" pitchFamily="34" charset="-122"/>
                <a:cs typeface="+mn-cs"/>
              </a:rPr>
              <a:t>触发器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9"/>
          <p:cNvSpPr>
            <a:spLocks noGrp="1"/>
          </p:cNvSpPr>
          <p:nvPr>
            <p:ph idx="1"/>
          </p:nvPr>
        </p:nvSpPr>
        <p:spPr/>
        <p:txBody>
          <a:bodyPr/>
          <a:lstStyle/>
          <a:p>
            <a:r>
              <a:rPr lang="zh-CN" altLang="zh-CN" sz="2400" dirty="0" smtClean="0"/>
              <a:t>基本</a:t>
            </a:r>
            <a:r>
              <a:rPr lang="en-US" altLang="zh-CN" sz="2400" dirty="0" smtClean="0"/>
              <a:t>RS</a:t>
            </a:r>
            <a:r>
              <a:rPr lang="zh-CN" altLang="zh-CN" sz="2400" dirty="0" smtClean="0"/>
              <a:t>触发器翻转与时钟脉冲一致，故称为同步</a:t>
            </a:r>
            <a:r>
              <a:rPr lang="en-US" altLang="zh-CN" sz="2400" dirty="0" smtClean="0"/>
              <a:t>RS</a:t>
            </a:r>
            <a:r>
              <a:rPr lang="zh-CN" altLang="zh-CN" sz="2400" dirty="0" smtClean="0"/>
              <a:t>触发器。</a:t>
            </a:r>
          </a:p>
          <a:p>
            <a:endParaRPr lang="zh-CN" altLang="en-US" dirty="0"/>
          </a:p>
        </p:txBody>
      </p:sp>
      <p:pic>
        <p:nvPicPr>
          <p:cNvPr id="486402" name="Picture 2" descr="d1303b"/>
          <p:cNvPicPr>
            <a:picLocks noChangeAspect="1" noChangeArrowheads="1"/>
          </p:cNvPicPr>
          <p:nvPr/>
        </p:nvPicPr>
        <p:blipFill>
          <a:blip r:embed="rId3" cstate="print"/>
          <a:srcRect/>
          <a:stretch>
            <a:fillRect/>
          </a:stretch>
        </p:blipFill>
        <p:spPr bwMode="auto">
          <a:xfrm>
            <a:off x="1447882" y="3886188"/>
            <a:ext cx="2721594" cy="2362138"/>
          </a:xfrm>
          <a:prstGeom prst="rect">
            <a:avLst/>
          </a:prstGeom>
          <a:noFill/>
          <a:ln w="9525">
            <a:noFill/>
            <a:miter lim="800000"/>
            <a:headEnd/>
            <a:tailEnd/>
          </a:ln>
        </p:spPr>
      </p:pic>
      <p:sp>
        <p:nvSpPr>
          <p:cNvPr id="12" name="矩形 11"/>
          <p:cNvSpPr/>
          <p:nvPr/>
        </p:nvSpPr>
        <p:spPr>
          <a:xfrm>
            <a:off x="4952990" y="4800564"/>
            <a:ext cx="2459328" cy="461665"/>
          </a:xfrm>
          <a:prstGeom prst="rect">
            <a:avLst/>
          </a:prstGeom>
        </p:spPr>
        <p:txBody>
          <a:bodyPr wrap="none">
            <a:spAutoFit/>
          </a:bodyPr>
          <a:lstStyle/>
          <a:p>
            <a:r>
              <a:rPr lang="en-US" altLang="zh-CN" dirty="0" smtClean="0"/>
              <a:t>CP</a:t>
            </a:r>
            <a:r>
              <a:rPr lang="zh-CN" altLang="zh-CN" dirty="0" smtClean="0"/>
              <a:t>表示时钟脉冲</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12.1  RS</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12.1.3 RS</a:t>
            </a:r>
            <a:r>
              <a:rPr lang="zh-CN" altLang="zh-CN" sz="3200" dirty="0" smtClean="0">
                <a:latin typeface="微软雅黑" pitchFamily="34" charset="-122"/>
                <a:ea typeface="微软雅黑" pitchFamily="34" charset="-122"/>
                <a:cs typeface="+mn-cs"/>
              </a:rPr>
              <a:t>触发器应用举例</a:t>
            </a:r>
            <a:endParaRPr lang="zh-CN" altLang="en-US" sz="3200" dirty="0">
              <a:latin typeface="微软雅黑" pitchFamily="34" charset="-122"/>
              <a:ea typeface="微软雅黑" pitchFamily="34" charset="-122"/>
              <a:cs typeface="+mn-cs"/>
            </a:endParaRPr>
          </a:p>
        </p:txBody>
      </p:sp>
      <p:sp>
        <p:nvSpPr>
          <p:cNvPr id="8" name="内容占位符 7"/>
          <p:cNvSpPr>
            <a:spLocks noGrp="1"/>
          </p:cNvSpPr>
          <p:nvPr>
            <p:ph sz="half" idx="1"/>
          </p:nvPr>
        </p:nvSpPr>
        <p:spPr/>
        <p:txBody>
          <a:bodyPr/>
          <a:lstStyle/>
          <a:p>
            <a:r>
              <a:rPr lang="en-US" altLang="zh-CN" sz="2400" b="1" dirty="0" smtClean="0"/>
              <a:t>1. </a:t>
            </a:r>
            <a:r>
              <a:rPr lang="zh-CN" altLang="zh-CN" sz="2400" b="1" dirty="0" smtClean="0"/>
              <a:t>优先裁决电路</a:t>
            </a:r>
            <a:endParaRPr lang="zh-CN" altLang="zh-CN" sz="2400" dirty="0" smtClean="0"/>
          </a:p>
          <a:p>
            <a:endParaRPr lang="zh-CN" altLang="en-US" dirty="0"/>
          </a:p>
        </p:txBody>
      </p:sp>
      <p:sp>
        <p:nvSpPr>
          <p:cNvPr id="11" name="内容占位符 10"/>
          <p:cNvSpPr>
            <a:spLocks noGrp="1"/>
          </p:cNvSpPr>
          <p:nvPr>
            <p:ph sz="half" idx="2"/>
          </p:nvPr>
        </p:nvSpPr>
        <p:spPr/>
        <p:txBody>
          <a:bodyPr/>
          <a:lstStyle/>
          <a:p>
            <a:r>
              <a:rPr lang="zh-CN" altLang="zh-CN" sz="2400" dirty="0" smtClean="0"/>
              <a:t>（</a:t>
            </a:r>
            <a:r>
              <a:rPr lang="en-US" altLang="zh-CN" sz="2400" dirty="0" smtClean="0"/>
              <a:t>1</a:t>
            </a:r>
            <a:r>
              <a:rPr lang="zh-CN" altLang="zh-CN" sz="2400" dirty="0" smtClean="0"/>
              <a:t>）电路结构</a:t>
            </a:r>
          </a:p>
          <a:p>
            <a:r>
              <a:rPr lang="en-US" altLang="zh-CN" sz="2400" dirty="0" smtClean="0"/>
              <a:t>  </a:t>
            </a:r>
            <a:r>
              <a:rPr lang="zh-CN" altLang="zh-CN" sz="2400" dirty="0" smtClean="0"/>
              <a:t>电路由两路基本</a:t>
            </a:r>
            <a:r>
              <a:rPr lang="en-US" altLang="zh-CN" sz="2400" dirty="0" smtClean="0"/>
              <a:t>RS</a:t>
            </a:r>
            <a:r>
              <a:rPr lang="zh-CN" altLang="zh-CN" sz="2400" dirty="0" smtClean="0"/>
              <a:t>触发器组成，</a:t>
            </a:r>
            <a:r>
              <a:rPr lang="en-US" altLang="zh-CN" sz="2400" dirty="0" smtClean="0"/>
              <a:t>A</a:t>
            </a:r>
            <a:r>
              <a:rPr lang="en-US" altLang="zh-CN" sz="2400" baseline="-25000" dirty="0" smtClean="0"/>
              <a:t>1</a:t>
            </a:r>
            <a:r>
              <a:rPr lang="zh-CN" altLang="zh-CN" sz="2400" dirty="0" smtClean="0"/>
              <a:t>、</a:t>
            </a:r>
            <a:r>
              <a:rPr lang="en-US" altLang="zh-CN" sz="2400" dirty="0" smtClean="0"/>
              <a:t>A</a:t>
            </a:r>
            <a:r>
              <a:rPr lang="en-US" altLang="zh-CN" sz="2400" baseline="-25000" dirty="0" smtClean="0"/>
              <a:t>2</a:t>
            </a:r>
            <a:r>
              <a:rPr lang="zh-CN" altLang="zh-CN" sz="2400" dirty="0" smtClean="0"/>
              <a:t>输入信号分别通过导引门连接到各自的输入端，导引门的开通关断由一个与非门控制，与门又由两个</a:t>
            </a:r>
            <a:r>
              <a:rPr lang="en-US" altLang="zh-CN" sz="2400" dirty="0" smtClean="0"/>
              <a:t>RS</a:t>
            </a:r>
            <a:r>
              <a:rPr lang="zh-CN" altLang="zh-CN" sz="2400" dirty="0" smtClean="0"/>
              <a:t>触发器的输出端控制。</a:t>
            </a:r>
            <a:endParaRPr lang="zh-CN" altLang="en-US" sz="2400" dirty="0"/>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87426" name="Picture 2" descr="d1305"/>
          <p:cNvPicPr>
            <a:picLocks noChangeAspect="1" noChangeArrowheads="1"/>
          </p:cNvPicPr>
          <p:nvPr/>
        </p:nvPicPr>
        <p:blipFill>
          <a:blip r:embed="rId3" cstate="print"/>
          <a:srcRect/>
          <a:stretch>
            <a:fillRect/>
          </a:stretch>
        </p:blipFill>
        <p:spPr bwMode="auto">
          <a:xfrm>
            <a:off x="838298" y="3505198"/>
            <a:ext cx="3570421" cy="2743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12.1  RS</a:t>
            </a:r>
            <a:r>
              <a:rPr lang="zh-CN" altLang="zh-CN" sz="40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触发器</a:t>
            </a:r>
          </a:p>
        </p:txBody>
      </p:sp>
      <p:sp>
        <p:nvSpPr>
          <p:cNvPr id="10" name="标题 9"/>
          <p:cNvSpPr>
            <a:spLocks noGrp="1"/>
          </p:cNvSpPr>
          <p:nvPr>
            <p:ph type="title"/>
          </p:nvPr>
        </p:nvSpPr>
        <p:spPr/>
        <p:txBody>
          <a:bodyPr/>
          <a:lstStyle/>
          <a:p>
            <a:r>
              <a:rPr lang="en-US" altLang="zh-CN" sz="2400" dirty="0" smtClean="0"/>
              <a:t>2. </a:t>
            </a:r>
            <a:r>
              <a:rPr lang="zh-CN" altLang="zh-CN" sz="2400" dirty="0" smtClean="0"/>
              <a:t>触点电路与数字集成电路的接口电路</a:t>
            </a:r>
            <a:endParaRPr lang="zh-CN" altLang="en-US" sz="2400" dirty="0"/>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492546" name="Picture 2" descr="d1306"/>
          <p:cNvPicPr>
            <a:picLocks noGrp="1" noChangeAspect="1" noChangeArrowheads="1"/>
          </p:cNvPicPr>
          <p:nvPr>
            <p:ph idx="1"/>
          </p:nvPr>
        </p:nvPicPr>
        <p:blipFill>
          <a:blip r:embed="rId3" cstate="print"/>
          <a:srcRect/>
          <a:stretch>
            <a:fillRect/>
          </a:stretch>
        </p:blipFill>
        <p:spPr bwMode="auto">
          <a:xfrm>
            <a:off x="2286060" y="2667020"/>
            <a:ext cx="4058569" cy="2743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jpg"/>
          <p:cNvPicPr>
            <a:picLocks noChangeAspect="1"/>
          </p:cNvPicPr>
          <p:nvPr/>
        </p:nvPicPr>
        <p:blipFill>
          <a:blip r:embed="rId3" cstate="print"/>
          <a:srcRect l="13670" t="13237" r="17266" b="6476"/>
          <a:stretch>
            <a:fillRect/>
          </a:stretch>
        </p:blipFill>
        <p:spPr>
          <a:xfrm>
            <a:off x="0" y="2971902"/>
            <a:ext cx="3008592" cy="3886098"/>
          </a:xfrm>
          <a:prstGeom prst="rect">
            <a:avLst/>
          </a:prstGeom>
        </p:spPr>
      </p:pic>
      <p:sp>
        <p:nvSpPr>
          <p:cNvPr id="3" name="内容占位符 2"/>
          <p:cNvSpPr>
            <a:spLocks noGrp="1"/>
          </p:cNvSpPr>
          <p:nvPr>
            <p:ph idx="1"/>
          </p:nvPr>
        </p:nvSpPr>
        <p:spPr>
          <a:xfrm>
            <a:off x="2590852" y="1676446"/>
            <a:ext cx="5791048" cy="3733702"/>
          </a:xfrm>
          <a:prstGeom prst="roundRect">
            <a:avLst/>
          </a:prstGeom>
          <a:solidFill>
            <a:schemeClr val="bg1"/>
          </a:solid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r>
              <a:rPr lang="en-US" altLang="zh-CN" sz="2000" dirty="0" smtClean="0"/>
              <a:t>1.</a:t>
            </a:r>
            <a:r>
              <a:rPr lang="zh-CN" altLang="zh-CN" sz="2000" dirty="0" smtClean="0"/>
              <a:t>本章开始介绍时序电路，时序电路是由记忆单元组成的。基本</a:t>
            </a:r>
            <a:r>
              <a:rPr lang="en-US" altLang="zh-CN" sz="2000" dirty="0" smtClean="0"/>
              <a:t>RS</a:t>
            </a:r>
            <a:r>
              <a:rPr lang="zh-CN" altLang="zh-CN" sz="2000" dirty="0" smtClean="0"/>
              <a:t>触发器就是一个记忆单元。他能够记住输入的情况，在没有新的输入脉冲到来之前，一直保持上一次的输入状态。基本</a:t>
            </a:r>
            <a:r>
              <a:rPr lang="en-US" altLang="zh-CN" sz="2000" dirty="0" smtClean="0"/>
              <a:t>RS</a:t>
            </a:r>
            <a:r>
              <a:rPr lang="zh-CN" altLang="zh-CN" sz="2000" dirty="0" smtClean="0"/>
              <a:t>触发器保持记忆功能的原理就是因为将一个输出端反馈到另一个输入端，使两个门互相封锁。</a:t>
            </a:r>
            <a:r>
              <a:rPr lang="en-US" altLang="zh-CN" sz="2000" dirty="0" smtClean="0"/>
              <a:t>  </a:t>
            </a:r>
            <a:endParaRPr lang="zh-CN" altLang="zh-CN" sz="2000" dirty="0" smtClean="0"/>
          </a:p>
          <a:p>
            <a:r>
              <a:rPr lang="en-US" altLang="zh-CN" sz="2000" dirty="0" smtClean="0"/>
              <a:t>2.</a:t>
            </a:r>
            <a:r>
              <a:rPr lang="zh-CN" altLang="zh-CN" sz="2000" dirty="0" smtClean="0"/>
              <a:t>同步触发器是基于多个触发器在同一电路中工作必须具有的功能，在下面分析的触发器都是在同步的基础上工作的。</a:t>
            </a:r>
            <a:endParaRPr lang="zh-CN" altLang="zh-CN" sz="20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subTitle" idx="1"/>
          </p:nvPr>
        </p:nvSpPr>
        <p:spPr>
          <a:xfrm>
            <a:off x="1295318" y="4114736"/>
            <a:ext cx="6400800" cy="1752600"/>
          </a:xfrm>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12.2 </a:t>
            </a:r>
            <a:r>
              <a:rPr lang="zh-CN" altLang="zh-CN" dirty="0" smtClean="0">
                <a:solidFill>
                  <a:schemeClr val="bg1"/>
                </a:solidFill>
                <a:latin typeface="微软雅黑" pitchFamily="34" charset="-122"/>
                <a:ea typeface="微软雅黑" pitchFamily="34" charset="-122"/>
              </a:rPr>
              <a:t>集成触发器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12.2  </a:t>
            </a:r>
            <a:r>
              <a:rPr lang="zh-CN" altLang="zh-CN" sz="4000" kern="0" dirty="0" smtClean="0">
                <a:solidFill>
                  <a:prstClr val="white"/>
                </a:solidFill>
                <a:effectLst>
                  <a:outerShdw blurRad="38100" dist="38100" dir="2700000" algn="tl">
                    <a:srgbClr val="000000">
                      <a:alpha val="43137"/>
                    </a:srgbClr>
                  </a:outerShdw>
                </a:effectLst>
                <a:latin typeface="华文琥珀" pitchFamily="2" charset="-122"/>
                <a:ea typeface="华文琥珀" pitchFamily="2" charset="-122"/>
              </a:rPr>
              <a:t>集成触发器</a:t>
            </a:r>
          </a:p>
        </p:txBody>
      </p:sp>
      <p:sp>
        <p:nvSpPr>
          <p:cNvPr id="16" name="标题 3"/>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12.2.1 </a:t>
            </a:r>
            <a:r>
              <a:rPr lang="zh-CN" altLang="zh-CN" sz="3200" dirty="0" smtClean="0">
                <a:latin typeface="微软雅黑" pitchFamily="34" charset="-122"/>
                <a:ea typeface="微软雅黑" pitchFamily="34" charset="-122"/>
                <a:cs typeface="+mn-cs"/>
              </a:rPr>
              <a:t>集成</a:t>
            </a:r>
            <a:r>
              <a:rPr lang="en-US" altLang="zh-CN" sz="3200" dirty="0" smtClean="0">
                <a:latin typeface="微软雅黑" pitchFamily="34" charset="-122"/>
                <a:ea typeface="微软雅黑" pitchFamily="34" charset="-122"/>
                <a:cs typeface="+mn-cs"/>
              </a:rPr>
              <a:t>JK</a:t>
            </a:r>
            <a:r>
              <a:rPr lang="zh-CN" altLang="zh-CN" sz="3200" dirty="0" smtClean="0">
                <a:latin typeface="微软雅黑" pitchFamily="34" charset="-122"/>
                <a:ea typeface="微软雅黑" pitchFamily="34" charset="-122"/>
                <a:cs typeface="+mn-cs"/>
              </a:rPr>
              <a:t>触发器</a:t>
            </a:r>
            <a:endParaRPr lang="zh-CN" altLang="en-US" sz="3200" dirty="0">
              <a:latin typeface="微软雅黑" pitchFamily="34" charset="-122"/>
              <a:ea typeface="微软雅黑" pitchFamily="34" charset="-122"/>
              <a:cs typeface="+mn-cs"/>
            </a:endParaRPr>
          </a:p>
        </p:txBody>
      </p:sp>
      <p:sp>
        <p:nvSpPr>
          <p:cNvPr id="355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solidFill>
                <a:prstClr val="black"/>
              </a:solidFill>
            </a:endParaRPr>
          </a:p>
        </p:txBody>
      </p:sp>
      <p:sp>
        <p:nvSpPr>
          <p:cNvPr id="8" name="内容占位符 7"/>
          <p:cNvSpPr>
            <a:spLocks noGrp="1"/>
          </p:cNvSpPr>
          <p:nvPr>
            <p:ph idx="1"/>
          </p:nvPr>
        </p:nvSpPr>
        <p:spPr/>
        <p:txBody>
          <a:bodyPr/>
          <a:lstStyle/>
          <a:p>
            <a:r>
              <a:rPr lang="en-US" altLang="zh-CN" sz="2400" dirty="0" smtClean="0"/>
              <a:t>JK</a:t>
            </a:r>
            <a:r>
              <a:rPr lang="zh-CN" altLang="zh-CN" sz="2400" dirty="0" smtClean="0"/>
              <a:t>触发器是指输入信号端为</a:t>
            </a:r>
            <a:r>
              <a:rPr lang="en-US" altLang="zh-CN" sz="2400" i="1" dirty="0" smtClean="0"/>
              <a:t>J</a:t>
            </a:r>
            <a:r>
              <a:rPr lang="zh-CN" altLang="zh-CN" sz="2400" dirty="0" smtClean="0"/>
              <a:t>和</a:t>
            </a:r>
            <a:r>
              <a:rPr lang="en-US" altLang="zh-CN" sz="2400" i="1" dirty="0" smtClean="0"/>
              <a:t>K</a:t>
            </a:r>
            <a:r>
              <a:rPr lang="zh-CN" altLang="zh-CN" sz="2400" dirty="0" smtClean="0"/>
              <a:t>，且受时钟脉冲控制的触发器。</a:t>
            </a:r>
            <a:r>
              <a:rPr lang="en-US" altLang="zh-CN" sz="2400" dirty="0" smtClean="0"/>
              <a:t>JK</a:t>
            </a:r>
            <a:r>
              <a:rPr lang="zh-CN" altLang="zh-CN" sz="2400" dirty="0" smtClean="0"/>
              <a:t>触发器克服了状态不定和空翻线现象。</a:t>
            </a:r>
          </a:p>
          <a:p>
            <a:endParaRPr lang="zh-CN" altLang="en-US" dirty="0"/>
          </a:p>
        </p:txBody>
      </p:sp>
      <p:graphicFrame>
        <p:nvGraphicFramePr>
          <p:cNvPr id="9" name="图示 8"/>
          <p:cNvGraphicFramePr/>
          <p:nvPr/>
        </p:nvGraphicFramePr>
        <p:xfrm>
          <a:off x="2667050" y="3733792"/>
          <a:ext cx="4343286" cy="2819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5418</TotalTime>
  <Pages>0</Pages>
  <Words>1581</Words>
  <Characters>0</Characters>
  <Application>Microsoft Office PowerPoint</Application>
  <DocSecurity>0</DocSecurity>
  <PresentationFormat>全屏显示(4:3)</PresentationFormat>
  <Lines>0</Lines>
  <Paragraphs>218</Paragraphs>
  <Slides>37</Slides>
  <Notes>36</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40" baseType="lpstr">
      <vt:lpstr>powerpoint-template-24</vt:lpstr>
      <vt:lpstr>1_powerpoint-template-24</vt:lpstr>
      <vt:lpstr>位图图像</vt:lpstr>
      <vt:lpstr>第十二章　时序逻辑电路</vt:lpstr>
      <vt:lpstr>学前提示</vt:lpstr>
      <vt:lpstr>12.1.1 基本RS触发器</vt:lpstr>
      <vt:lpstr>12.1.2  同步RS触发器</vt:lpstr>
      <vt:lpstr>12.1.3 RS触发器应用举例</vt:lpstr>
      <vt:lpstr>2. 触点电路与数字集成电路的接口电路</vt:lpstr>
      <vt:lpstr>幻灯片 7</vt:lpstr>
      <vt:lpstr>幻灯片 8</vt:lpstr>
      <vt:lpstr>12.2.1 集成JK触发器</vt:lpstr>
      <vt:lpstr>2. 集成主从JK触发器</vt:lpstr>
      <vt:lpstr>12.2.2 集成D触发器</vt:lpstr>
      <vt:lpstr>12.2.3集成T触发器</vt:lpstr>
      <vt:lpstr>12.2.4 各种集成触发器逻辑功能的相互转换</vt:lpstr>
      <vt:lpstr>幻灯片 14</vt:lpstr>
      <vt:lpstr>幻灯片 15</vt:lpstr>
      <vt:lpstr>12.3.1寄存器</vt:lpstr>
      <vt:lpstr>幻灯片 17</vt:lpstr>
      <vt:lpstr>12.4.1  三位异步二进制加法计数器</vt:lpstr>
      <vt:lpstr>12.4.2 集成4位同步二进制加法计数器74LS161</vt:lpstr>
      <vt:lpstr>12.4.3 集成十进制可逆计数器74LS190</vt:lpstr>
      <vt:lpstr>12.4.4 集成计数器的应用</vt:lpstr>
      <vt:lpstr>幻灯片 22</vt:lpstr>
      <vt:lpstr>幻灯片 23</vt:lpstr>
      <vt:lpstr>12.5.1  A/D转换器简介</vt:lpstr>
      <vt:lpstr>12.5.1  A/D转换器简介</vt:lpstr>
      <vt:lpstr>12.5.2  集成A/D转换器</vt:lpstr>
      <vt:lpstr>12.7.3  集成D/A转换器简介</vt:lpstr>
      <vt:lpstr>幻灯片 28</vt:lpstr>
      <vt:lpstr>12.6.1  存储器芯片的分类</vt:lpstr>
      <vt:lpstr>存储器的分类</vt:lpstr>
      <vt:lpstr>12.6.2 半导体存储器芯片介绍</vt:lpstr>
      <vt:lpstr>12.6.3  ROM</vt:lpstr>
      <vt:lpstr>幻灯片 33</vt:lpstr>
      <vt:lpstr>幻灯片 34</vt:lpstr>
      <vt:lpstr>12.7.1 数字转速计</vt:lpstr>
      <vt:lpstr>2.数字控制电路</vt:lpstr>
      <vt:lpstr>幻灯片 37</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1006</cp:revision>
  <cp:lastPrinted>1899-12-30T00:00:00Z</cp:lastPrinted>
  <dcterms:created xsi:type="dcterms:W3CDTF">2007-01-28T20:13:27Z</dcterms:created>
  <dcterms:modified xsi:type="dcterms:W3CDTF">2012-04-23T02:14:45Z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