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diagrams/layout5.xml" ContentType="application/vnd.openxmlformats-officedocument.drawingml.diagramLayout+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diagrams/drawing5.xml" ContentType="application/vnd.ms-office.drawingml.diagramDrawing+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diagrams/data5.xml" ContentType="application/vnd.openxmlformats-officedocument.drawingml.diagramData+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32"/>
  </p:notesMasterIdLst>
  <p:sldIdLst>
    <p:sldId id="256" r:id="rId3"/>
    <p:sldId id="430" r:id="rId4"/>
    <p:sldId id="453" r:id="rId5"/>
    <p:sldId id="532" r:id="rId6"/>
    <p:sldId id="533" r:id="rId7"/>
    <p:sldId id="534" r:id="rId8"/>
    <p:sldId id="535" r:id="rId9"/>
    <p:sldId id="536" r:id="rId10"/>
    <p:sldId id="537" r:id="rId11"/>
    <p:sldId id="538" r:id="rId12"/>
    <p:sldId id="531" r:id="rId13"/>
    <p:sldId id="540" r:id="rId14"/>
    <p:sldId id="539" r:id="rId15"/>
    <p:sldId id="541" r:id="rId16"/>
    <p:sldId id="542" r:id="rId17"/>
    <p:sldId id="543" r:id="rId18"/>
    <p:sldId id="544" r:id="rId19"/>
    <p:sldId id="545" r:id="rId20"/>
    <p:sldId id="546" r:id="rId21"/>
    <p:sldId id="547" r:id="rId22"/>
    <p:sldId id="548" r:id="rId23"/>
    <p:sldId id="549" r:id="rId24"/>
    <p:sldId id="550" r:id="rId25"/>
    <p:sldId id="551" r:id="rId26"/>
    <p:sldId id="552" r:id="rId27"/>
    <p:sldId id="553" r:id="rId28"/>
    <p:sldId id="554" r:id="rId29"/>
    <p:sldId id="555" r:id="rId30"/>
    <p:sldId id="556" r:id="rId31"/>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itchFamily="34" charset="0"/>
        <a:ea typeface="+mn-ea"/>
        <a:cs typeface="+mn-cs"/>
      </a:defRPr>
    </a:lvl1pPr>
    <a:lvl2pPr marL="457200" algn="ctr" rtl="0" fontAlgn="base">
      <a:spcBef>
        <a:spcPct val="0"/>
      </a:spcBef>
      <a:spcAft>
        <a:spcPct val="0"/>
      </a:spcAft>
      <a:defRPr sz="2400" kern="1200">
        <a:solidFill>
          <a:schemeClr val="tx1"/>
        </a:solidFill>
        <a:latin typeface="Arial" pitchFamily="34" charset="0"/>
        <a:ea typeface="+mn-ea"/>
        <a:cs typeface="+mn-cs"/>
      </a:defRPr>
    </a:lvl2pPr>
    <a:lvl3pPr marL="914400" algn="ctr" rtl="0" fontAlgn="base">
      <a:spcBef>
        <a:spcPct val="0"/>
      </a:spcBef>
      <a:spcAft>
        <a:spcPct val="0"/>
      </a:spcAft>
      <a:defRPr sz="2400" kern="1200">
        <a:solidFill>
          <a:schemeClr val="tx1"/>
        </a:solidFill>
        <a:latin typeface="Arial" pitchFamily="34" charset="0"/>
        <a:ea typeface="+mn-ea"/>
        <a:cs typeface="+mn-cs"/>
      </a:defRPr>
    </a:lvl3pPr>
    <a:lvl4pPr marL="1371600" algn="ctr" rtl="0" fontAlgn="base">
      <a:spcBef>
        <a:spcPct val="0"/>
      </a:spcBef>
      <a:spcAft>
        <a:spcPct val="0"/>
      </a:spcAft>
      <a:defRPr sz="2400" kern="1200">
        <a:solidFill>
          <a:schemeClr val="tx1"/>
        </a:solidFill>
        <a:latin typeface="Arial" pitchFamily="34" charset="0"/>
        <a:ea typeface="+mn-ea"/>
        <a:cs typeface="+mn-cs"/>
      </a:defRPr>
    </a:lvl4pPr>
    <a:lvl5pPr marL="1828800" algn="ctr"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5" autoAdjust="0"/>
  </p:normalViewPr>
  <p:slideViewPr>
    <p:cSldViewPr>
      <p:cViewPr varScale="1">
        <p:scale>
          <a:sx n="101" d="100"/>
          <a:sy n="101" d="100"/>
        </p:scale>
        <p:origin x="-258" y="-84"/>
      </p:cViewPr>
      <p:guideLst>
        <p:guide orient="horz" pos="2160"/>
        <p:guide pos="2880"/>
      </p:guideLst>
    </p:cSldViewPr>
  </p:slideViewPr>
  <p:outlineViewPr>
    <p:cViewPr>
      <p:scale>
        <a:sx n="33" d="100"/>
        <a:sy n="33" d="100"/>
      </p:scale>
      <p:origin x="0" y="13104"/>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0C32BB-E059-4A67-BEA4-97B492DFE784}" type="doc">
      <dgm:prSet loTypeId="urn:microsoft.com/office/officeart/2005/8/layout/radial6" loCatId="cycle" qsTypeId="urn:microsoft.com/office/officeart/2005/8/quickstyle/simple2" qsCatId="simple" csTypeId="urn:microsoft.com/office/officeart/2005/8/colors/accent5_1" csCatId="accent5" phldr="1"/>
      <dgm:spPr/>
      <dgm:t>
        <a:bodyPr/>
        <a:lstStyle/>
        <a:p>
          <a:endParaRPr lang="zh-CN" altLang="en-US"/>
        </a:p>
      </dgm:t>
    </dgm:pt>
    <dgm:pt modelId="{1E0F6E57-0460-441E-9116-3148ABDEB1DC}">
      <dgm:prSet phldrT="[文本]"/>
      <dgm:spPr/>
      <dgm:t>
        <a:bodyPr/>
        <a:lstStyle/>
        <a:p>
          <a:r>
            <a:rPr lang="zh-CN" altLang="en-US" dirty="0" smtClean="0"/>
            <a:t>电路中的元件</a:t>
          </a:r>
          <a:endParaRPr lang="zh-CN" altLang="en-US" dirty="0"/>
        </a:p>
      </dgm:t>
    </dgm:pt>
    <dgm:pt modelId="{FB6CF82E-5F7B-44BB-ACE1-F6C4BA87C333}" type="parTrans" cxnId="{491214EC-45DD-4EA5-B01C-052FF95ACF85}">
      <dgm:prSet/>
      <dgm:spPr/>
      <dgm:t>
        <a:bodyPr/>
        <a:lstStyle/>
        <a:p>
          <a:endParaRPr lang="zh-CN" altLang="en-US"/>
        </a:p>
      </dgm:t>
    </dgm:pt>
    <dgm:pt modelId="{29932D24-2268-45CF-AE29-708B6FE14B3A}" type="sibTrans" cxnId="{491214EC-45DD-4EA5-B01C-052FF95ACF85}">
      <dgm:prSet/>
      <dgm:spPr/>
      <dgm:t>
        <a:bodyPr/>
        <a:lstStyle/>
        <a:p>
          <a:endParaRPr lang="zh-CN" altLang="en-US"/>
        </a:p>
      </dgm:t>
    </dgm:pt>
    <dgm:pt modelId="{E39510EA-9E67-4930-8395-CC6FC8120880}">
      <dgm:prSet phldrT="[文本]"/>
      <dgm:spPr/>
      <dgm:t>
        <a:bodyPr/>
        <a:lstStyle/>
        <a:p>
          <a:r>
            <a:rPr lang="en-US" dirty="0" smtClean="0"/>
            <a:t>1</a:t>
          </a:r>
          <a:r>
            <a:rPr lang="zh-CN" dirty="0" smtClean="0"/>
            <a:t>．三极管</a:t>
          </a:r>
          <a:r>
            <a:rPr lang="en-US" dirty="0" smtClean="0"/>
            <a:t>VT</a:t>
          </a:r>
          <a:endParaRPr lang="zh-CN" altLang="en-US" dirty="0"/>
        </a:p>
      </dgm:t>
    </dgm:pt>
    <dgm:pt modelId="{F466D682-C4BA-4913-B50B-5181058C58D5}" type="parTrans" cxnId="{52F025BC-1BDC-423D-8245-C14D5A8C4C17}">
      <dgm:prSet/>
      <dgm:spPr/>
      <dgm:t>
        <a:bodyPr/>
        <a:lstStyle/>
        <a:p>
          <a:endParaRPr lang="zh-CN" altLang="en-US"/>
        </a:p>
      </dgm:t>
    </dgm:pt>
    <dgm:pt modelId="{D0A91B74-AF45-4F95-9C56-65786981F169}" type="sibTrans" cxnId="{52F025BC-1BDC-423D-8245-C14D5A8C4C17}">
      <dgm:prSet/>
      <dgm:spPr/>
      <dgm:t>
        <a:bodyPr/>
        <a:lstStyle/>
        <a:p>
          <a:endParaRPr lang="zh-CN" altLang="en-US"/>
        </a:p>
      </dgm:t>
    </dgm:pt>
    <dgm:pt modelId="{6004BA71-B66F-4D47-A8D4-698E27BBEF48}">
      <dgm:prSet phldrT="[文本]"/>
      <dgm:spPr/>
      <dgm:t>
        <a:bodyPr/>
        <a:lstStyle/>
        <a:p>
          <a:r>
            <a:rPr lang="en-US" dirty="0" smtClean="0"/>
            <a:t>2</a:t>
          </a:r>
          <a:r>
            <a:rPr lang="zh-CN" dirty="0" smtClean="0"/>
            <a:t>．集电极电阻</a:t>
          </a:r>
          <a:r>
            <a:rPr lang="en-US" i="1" dirty="0" smtClean="0"/>
            <a:t>R</a:t>
          </a:r>
          <a:r>
            <a:rPr lang="en-US" baseline="-25000" dirty="0" smtClean="0"/>
            <a:t>C</a:t>
          </a:r>
          <a:endParaRPr lang="zh-CN" altLang="en-US" dirty="0"/>
        </a:p>
      </dgm:t>
    </dgm:pt>
    <dgm:pt modelId="{3A0024DC-F53C-4E45-9470-C9121FA7A8FB}" type="parTrans" cxnId="{C14D263C-FF3E-498D-BA46-9BE86CB2F333}">
      <dgm:prSet/>
      <dgm:spPr/>
      <dgm:t>
        <a:bodyPr/>
        <a:lstStyle/>
        <a:p>
          <a:endParaRPr lang="zh-CN" altLang="en-US"/>
        </a:p>
      </dgm:t>
    </dgm:pt>
    <dgm:pt modelId="{9FB38DBE-FDB1-42A6-90C0-8A03D02E04B9}" type="sibTrans" cxnId="{C14D263C-FF3E-498D-BA46-9BE86CB2F333}">
      <dgm:prSet/>
      <dgm:spPr/>
      <dgm:t>
        <a:bodyPr/>
        <a:lstStyle/>
        <a:p>
          <a:endParaRPr lang="zh-CN" altLang="en-US"/>
        </a:p>
      </dgm:t>
    </dgm:pt>
    <dgm:pt modelId="{6FFAEBB7-C91B-40A5-B1CA-0DF2EF5FA23B}">
      <dgm:prSet phldrT="[文本]"/>
      <dgm:spPr/>
      <dgm:t>
        <a:bodyPr/>
        <a:lstStyle/>
        <a:p>
          <a:r>
            <a:rPr lang="en-US" dirty="0" smtClean="0"/>
            <a:t>3</a:t>
          </a:r>
          <a:r>
            <a:rPr lang="zh-CN" dirty="0" smtClean="0"/>
            <a:t>．集电极电源</a:t>
          </a:r>
          <a:r>
            <a:rPr lang="en-US" i="1" dirty="0" smtClean="0"/>
            <a:t>V</a:t>
          </a:r>
          <a:r>
            <a:rPr lang="en-US" baseline="-25000" dirty="0" smtClean="0"/>
            <a:t>CC</a:t>
          </a:r>
          <a:endParaRPr lang="zh-CN" altLang="en-US" dirty="0"/>
        </a:p>
      </dgm:t>
    </dgm:pt>
    <dgm:pt modelId="{C06A5402-0A70-4E19-8D54-9C1537D96160}" type="parTrans" cxnId="{F96F1F53-29A7-4CF0-8102-DF4FB96A59ED}">
      <dgm:prSet/>
      <dgm:spPr/>
      <dgm:t>
        <a:bodyPr/>
        <a:lstStyle/>
        <a:p>
          <a:endParaRPr lang="zh-CN" altLang="en-US"/>
        </a:p>
      </dgm:t>
    </dgm:pt>
    <dgm:pt modelId="{C959233D-E498-4887-A5BB-93261B905F81}" type="sibTrans" cxnId="{F96F1F53-29A7-4CF0-8102-DF4FB96A59ED}">
      <dgm:prSet/>
      <dgm:spPr/>
      <dgm:t>
        <a:bodyPr/>
        <a:lstStyle/>
        <a:p>
          <a:endParaRPr lang="zh-CN" altLang="en-US"/>
        </a:p>
      </dgm:t>
    </dgm:pt>
    <dgm:pt modelId="{77F297E8-06C1-4582-A9DF-8C9C2D0EA582}">
      <dgm:prSet phldrT="[文本]"/>
      <dgm:spPr/>
      <dgm:t>
        <a:bodyPr/>
        <a:lstStyle/>
        <a:p>
          <a:r>
            <a:rPr lang="en-US" dirty="0" smtClean="0"/>
            <a:t>4</a:t>
          </a:r>
          <a:r>
            <a:rPr lang="zh-CN" dirty="0" smtClean="0"/>
            <a:t>．基极偏流电阻</a:t>
          </a:r>
          <a:r>
            <a:rPr lang="en-US" i="1" dirty="0" smtClean="0"/>
            <a:t>R</a:t>
          </a:r>
          <a:r>
            <a:rPr lang="en-US" baseline="-25000" dirty="0" smtClean="0"/>
            <a:t>B</a:t>
          </a:r>
          <a:endParaRPr lang="zh-CN" altLang="en-US" dirty="0"/>
        </a:p>
      </dgm:t>
    </dgm:pt>
    <dgm:pt modelId="{3056AC15-1839-4D48-A428-CF643755121C}" type="parTrans" cxnId="{D34776B8-E27A-4950-BBB6-43B18211DCE1}">
      <dgm:prSet/>
      <dgm:spPr/>
      <dgm:t>
        <a:bodyPr/>
        <a:lstStyle/>
        <a:p>
          <a:endParaRPr lang="zh-CN" altLang="en-US"/>
        </a:p>
      </dgm:t>
    </dgm:pt>
    <dgm:pt modelId="{EF359387-0E04-4A06-A4C1-262D7DFF1EF4}" type="sibTrans" cxnId="{D34776B8-E27A-4950-BBB6-43B18211DCE1}">
      <dgm:prSet/>
      <dgm:spPr/>
      <dgm:t>
        <a:bodyPr/>
        <a:lstStyle/>
        <a:p>
          <a:endParaRPr lang="zh-CN" altLang="en-US"/>
        </a:p>
      </dgm:t>
    </dgm:pt>
    <dgm:pt modelId="{4541654B-7D95-4C0E-A5F2-619FA2B1A334}">
      <dgm:prSet phldrT="[文本]"/>
      <dgm:spPr/>
      <dgm:t>
        <a:bodyPr/>
        <a:lstStyle/>
        <a:p>
          <a:r>
            <a:rPr lang="en-US" dirty="0" smtClean="0"/>
            <a:t>5</a:t>
          </a:r>
          <a:r>
            <a:rPr lang="zh-CN" dirty="0" smtClean="0"/>
            <a:t>．耦合电容</a:t>
          </a:r>
          <a:r>
            <a:rPr lang="en-US" i="1" dirty="0" smtClean="0"/>
            <a:t>C</a:t>
          </a:r>
          <a:r>
            <a:rPr lang="en-US" baseline="-25000" dirty="0" smtClean="0"/>
            <a:t>1</a:t>
          </a:r>
          <a:r>
            <a:rPr lang="zh-CN" dirty="0" smtClean="0"/>
            <a:t>、</a:t>
          </a:r>
          <a:r>
            <a:rPr lang="en-US" i="1" dirty="0" smtClean="0"/>
            <a:t>C</a:t>
          </a:r>
          <a:r>
            <a:rPr lang="en-US" i="1" baseline="-25000" dirty="0" smtClean="0"/>
            <a:t>2</a:t>
          </a:r>
          <a:endParaRPr lang="zh-CN" altLang="en-US" dirty="0"/>
        </a:p>
      </dgm:t>
    </dgm:pt>
    <dgm:pt modelId="{EED2E830-4FDC-42D8-8920-8AE31B81B178}" type="parTrans" cxnId="{5932A0EE-FF17-4C04-A6A1-844B376BAC51}">
      <dgm:prSet/>
      <dgm:spPr/>
      <dgm:t>
        <a:bodyPr/>
        <a:lstStyle/>
        <a:p>
          <a:endParaRPr lang="zh-CN" altLang="en-US"/>
        </a:p>
      </dgm:t>
    </dgm:pt>
    <dgm:pt modelId="{C2168231-255C-45F4-BB67-F809CED4BBF1}" type="sibTrans" cxnId="{5932A0EE-FF17-4C04-A6A1-844B376BAC51}">
      <dgm:prSet/>
      <dgm:spPr/>
      <dgm:t>
        <a:bodyPr/>
        <a:lstStyle/>
        <a:p>
          <a:endParaRPr lang="zh-CN" altLang="en-US"/>
        </a:p>
      </dgm:t>
    </dgm:pt>
    <dgm:pt modelId="{4B4A9AB4-FB95-4EEA-9615-724E1DCB5FD4}" type="pres">
      <dgm:prSet presAssocID="{7A0C32BB-E059-4A67-BEA4-97B492DFE784}" presName="Name0" presStyleCnt="0">
        <dgm:presLayoutVars>
          <dgm:chMax val="1"/>
          <dgm:dir/>
          <dgm:animLvl val="ctr"/>
          <dgm:resizeHandles val="exact"/>
        </dgm:presLayoutVars>
      </dgm:prSet>
      <dgm:spPr/>
    </dgm:pt>
    <dgm:pt modelId="{AEF4D6D9-F13F-4853-BB8A-1C9236FBB121}" type="pres">
      <dgm:prSet presAssocID="{1E0F6E57-0460-441E-9116-3148ABDEB1DC}" presName="centerShape" presStyleLbl="node0" presStyleIdx="0" presStyleCnt="1"/>
      <dgm:spPr/>
      <dgm:t>
        <a:bodyPr/>
        <a:lstStyle/>
        <a:p>
          <a:endParaRPr lang="zh-CN" altLang="en-US"/>
        </a:p>
      </dgm:t>
    </dgm:pt>
    <dgm:pt modelId="{A3015CF3-7A28-44D3-8413-542233E544D0}" type="pres">
      <dgm:prSet presAssocID="{E39510EA-9E67-4930-8395-CC6FC8120880}" presName="node" presStyleLbl="node1" presStyleIdx="0" presStyleCnt="5">
        <dgm:presLayoutVars>
          <dgm:bulletEnabled val="1"/>
        </dgm:presLayoutVars>
      </dgm:prSet>
      <dgm:spPr/>
      <dgm:t>
        <a:bodyPr/>
        <a:lstStyle/>
        <a:p>
          <a:endParaRPr lang="zh-CN" altLang="en-US"/>
        </a:p>
      </dgm:t>
    </dgm:pt>
    <dgm:pt modelId="{4D0ECE7B-A898-4D31-B547-945B3C62F8BD}" type="pres">
      <dgm:prSet presAssocID="{E39510EA-9E67-4930-8395-CC6FC8120880}" presName="dummy" presStyleCnt="0"/>
      <dgm:spPr/>
    </dgm:pt>
    <dgm:pt modelId="{168EC823-FA53-4A25-9CE4-2FCF82CDA05A}" type="pres">
      <dgm:prSet presAssocID="{D0A91B74-AF45-4F95-9C56-65786981F169}" presName="sibTrans" presStyleLbl="sibTrans2D1" presStyleIdx="0" presStyleCnt="5"/>
      <dgm:spPr/>
    </dgm:pt>
    <dgm:pt modelId="{137596AD-B8D9-48D6-B78E-BA76FF3BC623}" type="pres">
      <dgm:prSet presAssocID="{6004BA71-B66F-4D47-A8D4-698E27BBEF48}" presName="node" presStyleLbl="node1" presStyleIdx="1" presStyleCnt="5">
        <dgm:presLayoutVars>
          <dgm:bulletEnabled val="1"/>
        </dgm:presLayoutVars>
      </dgm:prSet>
      <dgm:spPr/>
      <dgm:t>
        <a:bodyPr/>
        <a:lstStyle/>
        <a:p>
          <a:endParaRPr lang="zh-CN" altLang="en-US"/>
        </a:p>
      </dgm:t>
    </dgm:pt>
    <dgm:pt modelId="{C8D7068D-177E-4F6C-8DAE-6933CEEC564E}" type="pres">
      <dgm:prSet presAssocID="{6004BA71-B66F-4D47-A8D4-698E27BBEF48}" presName="dummy" presStyleCnt="0"/>
      <dgm:spPr/>
    </dgm:pt>
    <dgm:pt modelId="{46C66552-3A96-4200-9FEF-A7721E600A09}" type="pres">
      <dgm:prSet presAssocID="{9FB38DBE-FDB1-42A6-90C0-8A03D02E04B9}" presName="sibTrans" presStyleLbl="sibTrans2D1" presStyleIdx="1" presStyleCnt="5"/>
      <dgm:spPr/>
    </dgm:pt>
    <dgm:pt modelId="{3948652B-4F72-4876-9993-733BC30E8F0F}" type="pres">
      <dgm:prSet presAssocID="{6FFAEBB7-C91B-40A5-B1CA-0DF2EF5FA23B}" presName="node" presStyleLbl="node1" presStyleIdx="2" presStyleCnt="5">
        <dgm:presLayoutVars>
          <dgm:bulletEnabled val="1"/>
        </dgm:presLayoutVars>
      </dgm:prSet>
      <dgm:spPr/>
      <dgm:t>
        <a:bodyPr/>
        <a:lstStyle/>
        <a:p>
          <a:endParaRPr lang="zh-CN" altLang="en-US"/>
        </a:p>
      </dgm:t>
    </dgm:pt>
    <dgm:pt modelId="{422A166B-1BED-493F-A5F1-F4D667C2283F}" type="pres">
      <dgm:prSet presAssocID="{6FFAEBB7-C91B-40A5-B1CA-0DF2EF5FA23B}" presName="dummy" presStyleCnt="0"/>
      <dgm:spPr/>
    </dgm:pt>
    <dgm:pt modelId="{1FBB52DD-0D87-4E6E-A107-5A8D58013038}" type="pres">
      <dgm:prSet presAssocID="{C959233D-E498-4887-A5BB-93261B905F81}" presName="sibTrans" presStyleLbl="sibTrans2D1" presStyleIdx="2" presStyleCnt="5"/>
      <dgm:spPr/>
    </dgm:pt>
    <dgm:pt modelId="{B83925F2-0B14-417E-9B52-E153D9BB7A3A}" type="pres">
      <dgm:prSet presAssocID="{77F297E8-06C1-4582-A9DF-8C9C2D0EA582}" presName="node" presStyleLbl="node1" presStyleIdx="3" presStyleCnt="5">
        <dgm:presLayoutVars>
          <dgm:bulletEnabled val="1"/>
        </dgm:presLayoutVars>
      </dgm:prSet>
      <dgm:spPr/>
      <dgm:t>
        <a:bodyPr/>
        <a:lstStyle/>
        <a:p>
          <a:endParaRPr lang="zh-CN" altLang="en-US"/>
        </a:p>
      </dgm:t>
    </dgm:pt>
    <dgm:pt modelId="{C279E01F-3C9D-4E08-8CF8-52C14BAAB008}" type="pres">
      <dgm:prSet presAssocID="{77F297E8-06C1-4582-A9DF-8C9C2D0EA582}" presName="dummy" presStyleCnt="0"/>
      <dgm:spPr/>
    </dgm:pt>
    <dgm:pt modelId="{3AF5FC64-55B6-4FA9-8CD0-4821DDE635DB}" type="pres">
      <dgm:prSet presAssocID="{EF359387-0E04-4A06-A4C1-262D7DFF1EF4}" presName="sibTrans" presStyleLbl="sibTrans2D1" presStyleIdx="3" presStyleCnt="5"/>
      <dgm:spPr/>
    </dgm:pt>
    <dgm:pt modelId="{BB9D4342-F669-4D26-8DA1-AE8D6858C2EC}" type="pres">
      <dgm:prSet presAssocID="{4541654B-7D95-4C0E-A5F2-619FA2B1A334}" presName="node" presStyleLbl="node1" presStyleIdx="4" presStyleCnt="5">
        <dgm:presLayoutVars>
          <dgm:bulletEnabled val="1"/>
        </dgm:presLayoutVars>
      </dgm:prSet>
      <dgm:spPr/>
      <dgm:t>
        <a:bodyPr/>
        <a:lstStyle/>
        <a:p>
          <a:endParaRPr lang="zh-CN" altLang="en-US"/>
        </a:p>
      </dgm:t>
    </dgm:pt>
    <dgm:pt modelId="{2C1EFD89-BE2A-47DB-AFEE-45AF13C9E144}" type="pres">
      <dgm:prSet presAssocID="{4541654B-7D95-4C0E-A5F2-619FA2B1A334}" presName="dummy" presStyleCnt="0"/>
      <dgm:spPr/>
    </dgm:pt>
    <dgm:pt modelId="{7BA22FA4-26E1-4D9B-80CB-98F3E2AE6350}" type="pres">
      <dgm:prSet presAssocID="{C2168231-255C-45F4-BB67-F809CED4BBF1}" presName="sibTrans" presStyleLbl="sibTrans2D1" presStyleIdx="4" presStyleCnt="5"/>
      <dgm:spPr/>
    </dgm:pt>
  </dgm:ptLst>
  <dgm:cxnLst>
    <dgm:cxn modelId="{491214EC-45DD-4EA5-B01C-052FF95ACF85}" srcId="{7A0C32BB-E059-4A67-BEA4-97B492DFE784}" destId="{1E0F6E57-0460-441E-9116-3148ABDEB1DC}" srcOrd="0" destOrd="0" parTransId="{FB6CF82E-5F7B-44BB-ACE1-F6C4BA87C333}" sibTransId="{29932D24-2268-45CF-AE29-708B6FE14B3A}"/>
    <dgm:cxn modelId="{6CE44102-ABFF-44FB-832F-F3DD3647B26A}" type="presOf" srcId="{77F297E8-06C1-4582-A9DF-8C9C2D0EA582}" destId="{B83925F2-0B14-417E-9B52-E153D9BB7A3A}" srcOrd="0" destOrd="0" presId="urn:microsoft.com/office/officeart/2005/8/layout/radial6"/>
    <dgm:cxn modelId="{DA47AD9B-7253-4B53-BE27-44CC489CE6D6}" type="presOf" srcId="{4541654B-7D95-4C0E-A5F2-619FA2B1A334}" destId="{BB9D4342-F669-4D26-8DA1-AE8D6858C2EC}" srcOrd="0" destOrd="0" presId="urn:microsoft.com/office/officeart/2005/8/layout/radial6"/>
    <dgm:cxn modelId="{7959FA03-4222-4320-977B-930E69C43636}" type="presOf" srcId="{1E0F6E57-0460-441E-9116-3148ABDEB1DC}" destId="{AEF4D6D9-F13F-4853-BB8A-1C9236FBB121}" srcOrd="0" destOrd="0" presId="urn:microsoft.com/office/officeart/2005/8/layout/radial6"/>
    <dgm:cxn modelId="{F96F1F53-29A7-4CF0-8102-DF4FB96A59ED}" srcId="{1E0F6E57-0460-441E-9116-3148ABDEB1DC}" destId="{6FFAEBB7-C91B-40A5-B1CA-0DF2EF5FA23B}" srcOrd="2" destOrd="0" parTransId="{C06A5402-0A70-4E19-8D54-9C1537D96160}" sibTransId="{C959233D-E498-4887-A5BB-93261B905F81}"/>
    <dgm:cxn modelId="{CBE78E32-3B27-4BCA-9012-D2D274E1D988}" type="presOf" srcId="{D0A91B74-AF45-4F95-9C56-65786981F169}" destId="{168EC823-FA53-4A25-9CE4-2FCF82CDA05A}" srcOrd="0" destOrd="0" presId="urn:microsoft.com/office/officeart/2005/8/layout/radial6"/>
    <dgm:cxn modelId="{8ACFBCF3-2A8C-4C8F-9D1B-8BF631D2DC43}" type="presOf" srcId="{E39510EA-9E67-4930-8395-CC6FC8120880}" destId="{A3015CF3-7A28-44D3-8413-542233E544D0}" srcOrd="0" destOrd="0" presId="urn:microsoft.com/office/officeart/2005/8/layout/radial6"/>
    <dgm:cxn modelId="{5932A0EE-FF17-4C04-A6A1-844B376BAC51}" srcId="{1E0F6E57-0460-441E-9116-3148ABDEB1DC}" destId="{4541654B-7D95-4C0E-A5F2-619FA2B1A334}" srcOrd="4" destOrd="0" parTransId="{EED2E830-4FDC-42D8-8920-8AE31B81B178}" sibTransId="{C2168231-255C-45F4-BB67-F809CED4BBF1}"/>
    <dgm:cxn modelId="{A05E50B2-434A-4ED3-A557-521300F383A9}" type="presOf" srcId="{6FFAEBB7-C91B-40A5-B1CA-0DF2EF5FA23B}" destId="{3948652B-4F72-4876-9993-733BC30E8F0F}" srcOrd="0" destOrd="0" presId="urn:microsoft.com/office/officeart/2005/8/layout/radial6"/>
    <dgm:cxn modelId="{C717965B-8E29-4140-A0B8-C60B0AE80D0C}" type="presOf" srcId="{EF359387-0E04-4A06-A4C1-262D7DFF1EF4}" destId="{3AF5FC64-55B6-4FA9-8CD0-4821DDE635DB}" srcOrd="0" destOrd="0" presId="urn:microsoft.com/office/officeart/2005/8/layout/radial6"/>
    <dgm:cxn modelId="{1759D450-6A25-47AD-93BA-8E37DAC4D53A}" type="presOf" srcId="{7A0C32BB-E059-4A67-BEA4-97B492DFE784}" destId="{4B4A9AB4-FB95-4EEA-9615-724E1DCB5FD4}" srcOrd="0" destOrd="0" presId="urn:microsoft.com/office/officeart/2005/8/layout/radial6"/>
    <dgm:cxn modelId="{88800F22-C60A-4FD5-AB54-52C4D2D08191}" type="presOf" srcId="{6004BA71-B66F-4D47-A8D4-698E27BBEF48}" destId="{137596AD-B8D9-48D6-B78E-BA76FF3BC623}" srcOrd="0" destOrd="0" presId="urn:microsoft.com/office/officeart/2005/8/layout/radial6"/>
    <dgm:cxn modelId="{D34776B8-E27A-4950-BBB6-43B18211DCE1}" srcId="{1E0F6E57-0460-441E-9116-3148ABDEB1DC}" destId="{77F297E8-06C1-4582-A9DF-8C9C2D0EA582}" srcOrd="3" destOrd="0" parTransId="{3056AC15-1839-4D48-A428-CF643755121C}" sibTransId="{EF359387-0E04-4A06-A4C1-262D7DFF1EF4}"/>
    <dgm:cxn modelId="{12758BB8-A08A-4C93-AF85-F1C6266AB691}" type="presOf" srcId="{C2168231-255C-45F4-BB67-F809CED4BBF1}" destId="{7BA22FA4-26E1-4D9B-80CB-98F3E2AE6350}" srcOrd="0" destOrd="0" presId="urn:microsoft.com/office/officeart/2005/8/layout/radial6"/>
    <dgm:cxn modelId="{EA1722A9-8AA8-492D-A6AA-20F90E3D78E4}" type="presOf" srcId="{9FB38DBE-FDB1-42A6-90C0-8A03D02E04B9}" destId="{46C66552-3A96-4200-9FEF-A7721E600A09}" srcOrd="0" destOrd="0" presId="urn:microsoft.com/office/officeart/2005/8/layout/radial6"/>
    <dgm:cxn modelId="{C14D263C-FF3E-498D-BA46-9BE86CB2F333}" srcId="{1E0F6E57-0460-441E-9116-3148ABDEB1DC}" destId="{6004BA71-B66F-4D47-A8D4-698E27BBEF48}" srcOrd="1" destOrd="0" parTransId="{3A0024DC-F53C-4E45-9470-C9121FA7A8FB}" sibTransId="{9FB38DBE-FDB1-42A6-90C0-8A03D02E04B9}"/>
    <dgm:cxn modelId="{2F954C95-3B44-4C21-A07D-E20232623B41}" type="presOf" srcId="{C959233D-E498-4887-A5BB-93261B905F81}" destId="{1FBB52DD-0D87-4E6E-A107-5A8D58013038}" srcOrd="0" destOrd="0" presId="urn:microsoft.com/office/officeart/2005/8/layout/radial6"/>
    <dgm:cxn modelId="{52F025BC-1BDC-423D-8245-C14D5A8C4C17}" srcId="{1E0F6E57-0460-441E-9116-3148ABDEB1DC}" destId="{E39510EA-9E67-4930-8395-CC6FC8120880}" srcOrd="0" destOrd="0" parTransId="{F466D682-C4BA-4913-B50B-5181058C58D5}" sibTransId="{D0A91B74-AF45-4F95-9C56-65786981F169}"/>
    <dgm:cxn modelId="{D23005DD-7A50-4E9E-B5DE-F15B6E44AF58}" type="presParOf" srcId="{4B4A9AB4-FB95-4EEA-9615-724E1DCB5FD4}" destId="{AEF4D6D9-F13F-4853-BB8A-1C9236FBB121}" srcOrd="0" destOrd="0" presId="urn:microsoft.com/office/officeart/2005/8/layout/radial6"/>
    <dgm:cxn modelId="{EF52E872-58FC-4224-AEF3-511C198C5B8E}" type="presParOf" srcId="{4B4A9AB4-FB95-4EEA-9615-724E1DCB5FD4}" destId="{A3015CF3-7A28-44D3-8413-542233E544D0}" srcOrd="1" destOrd="0" presId="urn:microsoft.com/office/officeart/2005/8/layout/radial6"/>
    <dgm:cxn modelId="{37B9528B-15EC-403B-8C69-23B300F0FE58}" type="presParOf" srcId="{4B4A9AB4-FB95-4EEA-9615-724E1DCB5FD4}" destId="{4D0ECE7B-A898-4D31-B547-945B3C62F8BD}" srcOrd="2" destOrd="0" presId="urn:microsoft.com/office/officeart/2005/8/layout/radial6"/>
    <dgm:cxn modelId="{FEF01D8E-FD29-4142-B437-F556519A42C0}" type="presParOf" srcId="{4B4A9AB4-FB95-4EEA-9615-724E1DCB5FD4}" destId="{168EC823-FA53-4A25-9CE4-2FCF82CDA05A}" srcOrd="3" destOrd="0" presId="urn:microsoft.com/office/officeart/2005/8/layout/radial6"/>
    <dgm:cxn modelId="{6F48A5C3-E3EB-4E9D-BC8B-A5C6B0B777C9}" type="presParOf" srcId="{4B4A9AB4-FB95-4EEA-9615-724E1DCB5FD4}" destId="{137596AD-B8D9-48D6-B78E-BA76FF3BC623}" srcOrd="4" destOrd="0" presId="urn:microsoft.com/office/officeart/2005/8/layout/radial6"/>
    <dgm:cxn modelId="{F569D30B-CB45-4F52-B2F5-A0D2BCB2B75E}" type="presParOf" srcId="{4B4A9AB4-FB95-4EEA-9615-724E1DCB5FD4}" destId="{C8D7068D-177E-4F6C-8DAE-6933CEEC564E}" srcOrd="5" destOrd="0" presId="urn:microsoft.com/office/officeart/2005/8/layout/radial6"/>
    <dgm:cxn modelId="{A708527B-54A8-40B0-BD9C-0DC9C9339CF7}" type="presParOf" srcId="{4B4A9AB4-FB95-4EEA-9615-724E1DCB5FD4}" destId="{46C66552-3A96-4200-9FEF-A7721E600A09}" srcOrd="6" destOrd="0" presId="urn:microsoft.com/office/officeart/2005/8/layout/radial6"/>
    <dgm:cxn modelId="{3241ED04-4CD4-4B48-AD03-FBE10C45A821}" type="presParOf" srcId="{4B4A9AB4-FB95-4EEA-9615-724E1DCB5FD4}" destId="{3948652B-4F72-4876-9993-733BC30E8F0F}" srcOrd="7" destOrd="0" presId="urn:microsoft.com/office/officeart/2005/8/layout/radial6"/>
    <dgm:cxn modelId="{9B9647DC-ABAA-4541-9470-E95D9A420016}" type="presParOf" srcId="{4B4A9AB4-FB95-4EEA-9615-724E1DCB5FD4}" destId="{422A166B-1BED-493F-A5F1-F4D667C2283F}" srcOrd="8" destOrd="0" presId="urn:microsoft.com/office/officeart/2005/8/layout/radial6"/>
    <dgm:cxn modelId="{8C0DC407-B8AB-404F-817E-D717E9D478B0}" type="presParOf" srcId="{4B4A9AB4-FB95-4EEA-9615-724E1DCB5FD4}" destId="{1FBB52DD-0D87-4E6E-A107-5A8D58013038}" srcOrd="9" destOrd="0" presId="urn:microsoft.com/office/officeart/2005/8/layout/radial6"/>
    <dgm:cxn modelId="{9F5D3D9A-04E0-49D1-A958-27E7D06F0098}" type="presParOf" srcId="{4B4A9AB4-FB95-4EEA-9615-724E1DCB5FD4}" destId="{B83925F2-0B14-417E-9B52-E153D9BB7A3A}" srcOrd="10" destOrd="0" presId="urn:microsoft.com/office/officeart/2005/8/layout/radial6"/>
    <dgm:cxn modelId="{0EA0C000-C7DB-47C6-93DE-F878E1A0E8FD}" type="presParOf" srcId="{4B4A9AB4-FB95-4EEA-9615-724E1DCB5FD4}" destId="{C279E01F-3C9D-4E08-8CF8-52C14BAAB008}" srcOrd="11" destOrd="0" presId="urn:microsoft.com/office/officeart/2005/8/layout/radial6"/>
    <dgm:cxn modelId="{475BC4B4-416B-4E1E-85BF-63C6FA92FAF5}" type="presParOf" srcId="{4B4A9AB4-FB95-4EEA-9615-724E1DCB5FD4}" destId="{3AF5FC64-55B6-4FA9-8CD0-4821DDE635DB}" srcOrd="12" destOrd="0" presId="urn:microsoft.com/office/officeart/2005/8/layout/radial6"/>
    <dgm:cxn modelId="{2D13D0A1-A810-4F79-BCAE-BE8C4BBE81F0}" type="presParOf" srcId="{4B4A9AB4-FB95-4EEA-9615-724E1DCB5FD4}" destId="{BB9D4342-F669-4D26-8DA1-AE8D6858C2EC}" srcOrd="13" destOrd="0" presId="urn:microsoft.com/office/officeart/2005/8/layout/radial6"/>
    <dgm:cxn modelId="{D224BCBA-71EE-4794-B78D-2ABA57491745}" type="presParOf" srcId="{4B4A9AB4-FB95-4EEA-9615-724E1DCB5FD4}" destId="{2C1EFD89-BE2A-47DB-AFEE-45AF13C9E144}" srcOrd="14" destOrd="0" presId="urn:microsoft.com/office/officeart/2005/8/layout/radial6"/>
    <dgm:cxn modelId="{E71C75E2-556D-4D13-B361-40B4CA029F99}" type="presParOf" srcId="{4B4A9AB4-FB95-4EEA-9615-724E1DCB5FD4}" destId="{7BA22FA4-26E1-4D9B-80CB-98F3E2AE6350}" srcOrd="15" destOrd="0" presId="urn:microsoft.com/office/officeart/2005/8/layout/radial6"/>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12B1A8-4D25-4A1E-9ECD-35859CA24183}" type="doc">
      <dgm:prSet loTypeId="urn:microsoft.com/office/officeart/2005/8/layout/process5" loCatId="process" qsTypeId="urn:microsoft.com/office/officeart/2005/8/quickstyle/simple4" qsCatId="simple" csTypeId="urn:microsoft.com/office/officeart/2005/8/colors/colorful5" csCatId="colorful" phldr="1"/>
      <dgm:spPr/>
      <dgm:t>
        <a:bodyPr/>
        <a:lstStyle/>
        <a:p>
          <a:endParaRPr lang="zh-CN" altLang="en-US"/>
        </a:p>
      </dgm:t>
    </dgm:pt>
    <dgm:pt modelId="{7E80F8CC-835C-4828-A7DD-F11504E61E90}">
      <dgm:prSet phldrT="[文本]"/>
      <dgm:spPr/>
      <dgm:t>
        <a:bodyPr/>
        <a:lstStyle/>
        <a:p>
          <a:r>
            <a:rPr lang="zh-CN" altLang="zh-CN" dirty="0" smtClean="0"/>
            <a:t>放大倍数为</a:t>
          </a:r>
          <a:r>
            <a:rPr lang="en-US" altLang="zh-CN" dirty="0" smtClean="0"/>
            <a:t>1</a:t>
          </a:r>
          <a:endParaRPr lang="zh-CN" altLang="en-US" dirty="0"/>
        </a:p>
      </dgm:t>
    </dgm:pt>
    <dgm:pt modelId="{BD118004-DA05-4456-AD64-286982710843}" type="parTrans" cxnId="{DC4BD19D-72A5-4EAB-B59D-6C6FE0AC6A46}">
      <dgm:prSet/>
      <dgm:spPr/>
      <dgm:t>
        <a:bodyPr/>
        <a:lstStyle/>
        <a:p>
          <a:endParaRPr lang="zh-CN" altLang="en-US"/>
        </a:p>
      </dgm:t>
    </dgm:pt>
    <dgm:pt modelId="{1AE26B4A-CDBF-4204-BF8A-B4E1A950C4E0}" type="sibTrans" cxnId="{DC4BD19D-72A5-4EAB-B59D-6C6FE0AC6A46}">
      <dgm:prSet/>
      <dgm:spPr/>
      <dgm:t>
        <a:bodyPr/>
        <a:lstStyle/>
        <a:p>
          <a:endParaRPr lang="zh-CN" altLang="en-US"/>
        </a:p>
      </dgm:t>
    </dgm:pt>
    <dgm:pt modelId="{F08263F5-70F2-4B06-B0CD-11715E295141}">
      <dgm:prSet phldrT="[文本]"/>
      <dgm:spPr/>
      <dgm:t>
        <a:bodyPr/>
        <a:lstStyle/>
        <a:p>
          <a:r>
            <a:rPr lang="zh-CN" altLang="zh-CN" dirty="0" smtClean="0"/>
            <a:t>说明放大器输出电压与输入电压近似相等</a:t>
          </a:r>
          <a:endParaRPr lang="zh-CN" altLang="en-US" dirty="0"/>
        </a:p>
      </dgm:t>
    </dgm:pt>
    <dgm:pt modelId="{271E5720-85E8-488E-ACC8-CA7B5DDFB524}" type="parTrans" cxnId="{BBC65EE3-8B36-48F2-9C14-1AE1618FD3D3}">
      <dgm:prSet/>
      <dgm:spPr/>
      <dgm:t>
        <a:bodyPr/>
        <a:lstStyle/>
        <a:p>
          <a:endParaRPr lang="zh-CN" altLang="en-US"/>
        </a:p>
      </dgm:t>
    </dgm:pt>
    <dgm:pt modelId="{231E1560-05F4-4DE0-935A-9BA3DAE3C500}" type="sibTrans" cxnId="{BBC65EE3-8B36-48F2-9C14-1AE1618FD3D3}">
      <dgm:prSet/>
      <dgm:spPr/>
      <dgm:t>
        <a:bodyPr/>
        <a:lstStyle/>
        <a:p>
          <a:endParaRPr lang="zh-CN" altLang="en-US"/>
        </a:p>
      </dgm:t>
    </dgm:pt>
    <dgm:pt modelId="{F5431468-AD86-4D27-BF17-4F3E68E7C549}" type="pres">
      <dgm:prSet presAssocID="{3D12B1A8-4D25-4A1E-9ECD-35859CA24183}" presName="diagram" presStyleCnt="0">
        <dgm:presLayoutVars>
          <dgm:dir/>
          <dgm:resizeHandles val="exact"/>
        </dgm:presLayoutVars>
      </dgm:prSet>
      <dgm:spPr/>
    </dgm:pt>
    <dgm:pt modelId="{89A6A624-CD34-457B-906E-90A0A718B4AA}" type="pres">
      <dgm:prSet presAssocID="{7E80F8CC-835C-4828-A7DD-F11504E61E90}" presName="node" presStyleLbl="node1" presStyleIdx="0" presStyleCnt="2">
        <dgm:presLayoutVars>
          <dgm:bulletEnabled val="1"/>
        </dgm:presLayoutVars>
      </dgm:prSet>
      <dgm:spPr/>
      <dgm:t>
        <a:bodyPr/>
        <a:lstStyle/>
        <a:p>
          <a:endParaRPr lang="zh-CN" altLang="en-US"/>
        </a:p>
      </dgm:t>
    </dgm:pt>
    <dgm:pt modelId="{8B708572-489D-4FFA-BF95-71E601E25886}" type="pres">
      <dgm:prSet presAssocID="{1AE26B4A-CDBF-4204-BF8A-B4E1A950C4E0}" presName="sibTrans" presStyleLbl="sibTrans2D1" presStyleIdx="0" presStyleCnt="1"/>
      <dgm:spPr/>
    </dgm:pt>
    <dgm:pt modelId="{28E7CCB4-1AF8-482C-AF06-2CADAF2FAB96}" type="pres">
      <dgm:prSet presAssocID="{1AE26B4A-CDBF-4204-BF8A-B4E1A950C4E0}" presName="connectorText" presStyleLbl="sibTrans2D1" presStyleIdx="0" presStyleCnt="1"/>
      <dgm:spPr/>
    </dgm:pt>
    <dgm:pt modelId="{F97608AD-C8A5-483F-86C1-83FB490663E3}" type="pres">
      <dgm:prSet presAssocID="{F08263F5-70F2-4B06-B0CD-11715E295141}" presName="node" presStyleLbl="node1" presStyleIdx="1" presStyleCnt="2">
        <dgm:presLayoutVars>
          <dgm:bulletEnabled val="1"/>
        </dgm:presLayoutVars>
      </dgm:prSet>
      <dgm:spPr/>
      <dgm:t>
        <a:bodyPr/>
        <a:lstStyle/>
        <a:p>
          <a:endParaRPr lang="zh-CN" altLang="en-US"/>
        </a:p>
      </dgm:t>
    </dgm:pt>
  </dgm:ptLst>
  <dgm:cxnLst>
    <dgm:cxn modelId="{BBC65EE3-8B36-48F2-9C14-1AE1618FD3D3}" srcId="{3D12B1A8-4D25-4A1E-9ECD-35859CA24183}" destId="{F08263F5-70F2-4B06-B0CD-11715E295141}" srcOrd="1" destOrd="0" parTransId="{271E5720-85E8-488E-ACC8-CA7B5DDFB524}" sibTransId="{231E1560-05F4-4DE0-935A-9BA3DAE3C500}"/>
    <dgm:cxn modelId="{D2544192-F98B-49DB-8D33-AC7985B44C52}" type="presOf" srcId="{3D12B1A8-4D25-4A1E-9ECD-35859CA24183}" destId="{F5431468-AD86-4D27-BF17-4F3E68E7C549}" srcOrd="0" destOrd="0" presId="urn:microsoft.com/office/officeart/2005/8/layout/process5"/>
    <dgm:cxn modelId="{3EC22CF8-C5D3-4A32-87EC-EBCE6AC12980}" type="presOf" srcId="{1AE26B4A-CDBF-4204-BF8A-B4E1A950C4E0}" destId="{8B708572-489D-4FFA-BF95-71E601E25886}" srcOrd="0" destOrd="0" presId="urn:microsoft.com/office/officeart/2005/8/layout/process5"/>
    <dgm:cxn modelId="{28A8EF21-79F7-4086-A196-421BD88C2589}" type="presOf" srcId="{F08263F5-70F2-4B06-B0CD-11715E295141}" destId="{F97608AD-C8A5-483F-86C1-83FB490663E3}" srcOrd="0" destOrd="0" presId="urn:microsoft.com/office/officeart/2005/8/layout/process5"/>
    <dgm:cxn modelId="{DC4BD19D-72A5-4EAB-B59D-6C6FE0AC6A46}" srcId="{3D12B1A8-4D25-4A1E-9ECD-35859CA24183}" destId="{7E80F8CC-835C-4828-A7DD-F11504E61E90}" srcOrd="0" destOrd="0" parTransId="{BD118004-DA05-4456-AD64-286982710843}" sibTransId="{1AE26B4A-CDBF-4204-BF8A-B4E1A950C4E0}"/>
    <dgm:cxn modelId="{AC24FEDD-AED0-44FE-9C19-992749E52FEB}" type="presOf" srcId="{1AE26B4A-CDBF-4204-BF8A-B4E1A950C4E0}" destId="{28E7CCB4-1AF8-482C-AF06-2CADAF2FAB96}" srcOrd="1" destOrd="0" presId="urn:microsoft.com/office/officeart/2005/8/layout/process5"/>
    <dgm:cxn modelId="{9F807783-A12E-43EB-9999-B4C7159A1FC2}" type="presOf" srcId="{7E80F8CC-835C-4828-A7DD-F11504E61E90}" destId="{89A6A624-CD34-457B-906E-90A0A718B4AA}" srcOrd="0" destOrd="0" presId="urn:microsoft.com/office/officeart/2005/8/layout/process5"/>
    <dgm:cxn modelId="{E9F121AD-7578-47FE-8557-3FB1C81FB414}" type="presParOf" srcId="{F5431468-AD86-4D27-BF17-4F3E68E7C549}" destId="{89A6A624-CD34-457B-906E-90A0A718B4AA}" srcOrd="0" destOrd="0" presId="urn:microsoft.com/office/officeart/2005/8/layout/process5"/>
    <dgm:cxn modelId="{FC4D470B-0003-46D8-A1CA-744BDA9874A9}" type="presParOf" srcId="{F5431468-AD86-4D27-BF17-4F3E68E7C549}" destId="{8B708572-489D-4FFA-BF95-71E601E25886}" srcOrd="1" destOrd="0" presId="urn:microsoft.com/office/officeart/2005/8/layout/process5"/>
    <dgm:cxn modelId="{22B4CCF5-8365-4B62-B5AE-70596BEF62EC}" type="presParOf" srcId="{8B708572-489D-4FFA-BF95-71E601E25886}" destId="{28E7CCB4-1AF8-482C-AF06-2CADAF2FAB96}" srcOrd="0" destOrd="0" presId="urn:microsoft.com/office/officeart/2005/8/layout/process5"/>
    <dgm:cxn modelId="{D0C8F22D-2BE9-4E6B-9C1C-85EB8DF11774}" type="presParOf" srcId="{F5431468-AD86-4D27-BF17-4F3E68E7C549}" destId="{F97608AD-C8A5-483F-86C1-83FB490663E3}" srcOrd="2" destOrd="0" presId="urn:microsoft.com/office/officeart/2005/8/layout/process5"/>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12B1A8-4D25-4A1E-9ECD-35859CA24183}" type="doc">
      <dgm:prSet loTypeId="urn:microsoft.com/office/officeart/2005/8/layout/process5" loCatId="process" qsTypeId="urn:microsoft.com/office/officeart/2005/8/quickstyle/simple4" qsCatId="simple" csTypeId="urn:microsoft.com/office/officeart/2005/8/colors/colorful2" csCatId="colorful" phldr="1"/>
      <dgm:spPr/>
      <dgm:t>
        <a:bodyPr/>
        <a:lstStyle/>
        <a:p>
          <a:endParaRPr lang="zh-CN" altLang="en-US"/>
        </a:p>
      </dgm:t>
    </dgm:pt>
    <dgm:pt modelId="{7E80F8CC-835C-4828-A7DD-F11504E61E90}">
      <dgm:prSet phldrT="[文本]"/>
      <dgm:spPr/>
      <dgm:t>
        <a:bodyPr/>
        <a:lstStyle/>
        <a:p>
          <a:r>
            <a:rPr lang="zh-CN" altLang="zh-CN" dirty="0" smtClean="0"/>
            <a:t>电压放大倍数为正值</a:t>
          </a:r>
          <a:endParaRPr lang="zh-CN" altLang="en-US" dirty="0"/>
        </a:p>
      </dgm:t>
    </dgm:pt>
    <dgm:pt modelId="{BD118004-DA05-4456-AD64-286982710843}" type="parTrans" cxnId="{DC4BD19D-72A5-4EAB-B59D-6C6FE0AC6A46}">
      <dgm:prSet/>
      <dgm:spPr/>
      <dgm:t>
        <a:bodyPr/>
        <a:lstStyle/>
        <a:p>
          <a:endParaRPr lang="zh-CN" altLang="en-US"/>
        </a:p>
      </dgm:t>
    </dgm:pt>
    <dgm:pt modelId="{1AE26B4A-CDBF-4204-BF8A-B4E1A950C4E0}" type="sibTrans" cxnId="{DC4BD19D-72A5-4EAB-B59D-6C6FE0AC6A46}">
      <dgm:prSet/>
      <dgm:spPr/>
      <dgm:t>
        <a:bodyPr/>
        <a:lstStyle/>
        <a:p>
          <a:endParaRPr lang="zh-CN" altLang="en-US"/>
        </a:p>
      </dgm:t>
    </dgm:pt>
    <dgm:pt modelId="{E8048C9E-B606-4BC3-9B3D-171DB7DD8CA1}">
      <dgm:prSet phldrT="[文本]"/>
      <dgm:spPr/>
      <dgm:t>
        <a:bodyPr/>
        <a:lstStyle/>
        <a:p>
          <a:r>
            <a:rPr lang="zh-CN" altLang="zh-CN" dirty="0" smtClean="0"/>
            <a:t>说明放大器的输出电压与输入电压同相位</a:t>
          </a:r>
          <a:endParaRPr lang="zh-CN" altLang="en-US" dirty="0"/>
        </a:p>
      </dgm:t>
    </dgm:pt>
    <dgm:pt modelId="{C13CDF39-C478-41BD-8242-C06CDEC73E9C}" type="parTrans" cxnId="{A876D7A1-B8EF-4A49-9C03-CE4E551446E3}">
      <dgm:prSet/>
      <dgm:spPr/>
      <dgm:t>
        <a:bodyPr/>
        <a:lstStyle/>
        <a:p>
          <a:endParaRPr lang="zh-CN" altLang="en-US"/>
        </a:p>
      </dgm:t>
    </dgm:pt>
    <dgm:pt modelId="{14C026E6-B891-438E-9E84-F11885D4A360}" type="sibTrans" cxnId="{A876D7A1-B8EF-4A49-9C03-CE4E551446E3}">
      <dgm:prSet/>
      <dgm:spPr/>
      <dgm:t>
        <a:bodyPr/>
        <a:lstStyle/>
        <a:p>
          <a:endParaRPr lang="zh-CN" altLang="en-US"/>
        </a:p>
      </dgm:t>
    </dgm:pt>
    <dgm:pt modelId="{F5431468-AD86-4D27-BF17-4F3E68E7C549}" type="pres">
      <dgm:prSet presAssocID="{3D12B1A8-4D25-4A1E-9ECD-35859CA24183}" presName="diagram" presStyleCnt="0">
        <dgm:presLayoutVars>
          <dgm:dir/>
          <dgm:resizeHandles val="exact"/>
        </dgm:presLayoutVars>
      </dgm:prSet>
      <dgm:spPr/>
    </dgm:pt>
    <dgm:pt modelId="{89A6A624-CD34-457B-906E-90A0A718B4AA}" type="pres">
      <dgm:prSet presAssocID="{7E80F8CC-835C-4828-A7DD-F11504E61E90}" presName="node" presStyleLbl="node1" presStyleIdx="0" presStyleCnt="2">
        <dgm:presLayoutVars>
          <dgm:bulletEnabled val="1"/>
        </dgm:presLayoutVars>
      </dgm:prSet>
      <dgm:spPr/>
      <dgm:t>
        <a:bodyPr/>
        <a:lstStyle/>
        <a:p>
          <a:endParaRPr lang="zh-CN" altLang="en-US"/>
        </a:p>
      </dgm:t>
    </dgm:pt>
    <dgm:pt modelId="{8B708572-489D-4FFA-BF95-71E601E25886}" type="pres">
      <dgm:prSet presAssocID="{1AE26B4A-CDBF-4204-BF8A-B4E1A950C4E0}" presName="sibTrans" presStyleLbl="sibTrans2D1" presStyleIdx="0" presStyleCnt="1"/>
      <dgm:spPr/>
    </dgm:pt>
    <dgm:pt modelId="{28E7CCB4-1AF8-482C-AF06-2CADAF2FAB96}" type="pres">
      <dgm:prSet presAssocID="{1AE26B4A-CDBF-4204-BF8A-B4E1A950C4E0}" presName="connectorText" presStyleLbl="sibTrans2D1" presStyleIdx="0" presStyleCnt="1"/>
      <dgm:spPr/>
    </dgm:pt>
    <dgm:pt modelId="{5846F53E-3040-4254-B61C-E6588032AB01}" type="pres">
      <dgm:prSet presAssocID="{E8048C9E-B606-4BC3-9B3D-171DB7DD8CA1}" presName="node" presStyleLbl="node1" presStyleIdx="1" presStyleCnt="2">
        <dgm:presLayoutVars>
          <dgm:bulletEnabled val="1"/>
        </dgm:presLayoutVars>
      </dgm:prSet>
      <dgm:spPr/>
      <dgm:t>
        <a:bodyPr/>
        <a:lstStyle/>
        <a:p>
          <a:endParaRPr lang="zh-CN" altLang="en-US"/>
        </a:p>
      </dgm:t>
    </dgm:pt>
  </dgm:ptLst>
  <dgm:cxnLst>
    <dgm:cxn modelId="{8BD5DA1B-8668-488A-92F8-E288361D42F6}" type="presOf" srcId="{1AE26B4A-CDBF-4204-BF8A-B4E1A950C4E0}" destId="{8B708572-489D-4FFA-BF95-71E601E25886}" srcOrd="0" destOrd="0" presId="urn:microsoft.com/office/officeart/2005/8/layout/process5"/>
    <dgm:cxn modelId="{CB64FBFC-A4D4-4DE2-8DBB-4AE5AB517E9E}" type="presOf" srcId="{3D12B1A8-4D25-4A1E-9ECD-35859CA24183}" destId="{F5431468-AD86-4D27-BF17-4F3E68E7C549}" srcOrd="0" destOrd="0" presId="urn:microsoft.com/office/officeart/2005/8/layout/process5"/>
    <dgm:cxn modelId="{D4EBC2A4-63D6-4040-AB2B-4CFA8D480133}" type="presOf" srcId="{7E80F8CC-835C-4828-A7DD-F11504E61E90}" destId="{89A6A624-CD34-457B-906E-90A0A718B4AA}" srcOrd="0" destOrd="0" presId="urn:microsoft.com/office/officeart/2005/8/layout/process5"/>
    <dgm:cxn modelId="{A876D7A1-B8EF-4A49-9C03-CE4E551446E3}" srcId="{3D12B1A8-4D25-4A1E-9ECD-35859CA24183}" destId="{E8048C9E-B606-4BC3-9B3D-171DB7DD8CA1}" srcOrd="1" destOrd="0" parTransId="{C13CDF39-C478-41BD-8242-C06CDEC73E9C}" sibTransId="{14C026E6-B891-438E-9E84-F11885D4A360}"/>
    <dgm:cxn modelId="{E0E0376F-00EC-4817-93AF-9D6726406AD1}" type="presOf" srcId="{E8048C9E-B606-4BC3-9B3D-171DB7DD8CA1}" destId="{5846F53E-3040-4254-B61C-E6588032AB01}" srcOrd="0" destOrd="0" presId="urn:microsoft.com/office/officeart/2005/8/layout/process5"/>
    <dgm:cxn modelId="{DC4BD19D-72A5-4EAB-B59D-6C6FE0AC6A46}" srcId="{3D12B1A8-4D25-4A1E-9ECD-35859CA24183}" destId="{7E80F8CC-835C-4828-A7DD-F11504E61E90}" srcOrd="0" destOrd="0" parTransId="{BD118004-DA05-4456-AD64-286982710843}" sibTransId="{1AE26B4A-CDBF-4204-BF8A-B4E1A950C4E0}"/>
    <dgm:cxn modelId="{54E39CA1-601F-44D9-8526-8BFF58305AFC}" type="presOf" srcId="{1AE26B4A-CDBF-4204-BF8A-B4E1A950C4E0}" destId="{28E7CCB4-1AF8-482C-AF06-2CADAF2FAB96}" srcOrd="1" destOrd="0" presId="urn:microsoft.com/office/officeart/2005/8/layout/process5"/>
    <dgm:cxn modelId="{F5C85AD6-C132-43AD-86FE-742EFFE34EB9}" type="presParOf" srcId="{F5431468-AD86-4D27-BF17-4F3E68E7C549}" destId="{89A6A624-CD34-457B-906E-90A0A718B4AA}" srcOrd="0" destOrd="0" presId="urn:microsoft.com/office/officeart/2005/8/layout/process5"/>
    <dgm:cxn modelId="{0E33DF66-B7AE-4B5A-89FD-24CD99A13A44}" type="presParOf" srcId="{F5431468-AD86-4D27-BF17-4F3E68E7C549}" destId="{8B708572-489D-4FFA-BF95-71E601E25886}" srcOrd="1" destOrd="0" presId="urn:microsoft.com/office/officeart/2005/8/layout/process5"/>
    <dgm:cxn modelId="{7B20E9FA-E8C8-4611-B153-872BA34A669D}" type="presParOf" srcId="{8B708572-489D-4FFA-BF95-71E601E25886}" destId="{28E7CCB4-1AF8-482C-AF06-2CADAF2FAB96}" srcOrd="0" destOrd="0" presId="urn:microsoft.com/office/officeart/2005/8/layout/process5"/>
    <dgm:cxn modelId="{3C7038FC-1163-4C56-92D0-D0F0B9250A12}" type="presParOf" srcId="{F5431468-AD86-4D27-BF17-4F3E68E7C549}" destId="{5846F53E-3040-4254-B61C-E6588032AB01}" srcOrd="2" destOrd="0" presId="urn:microsoft.com/office/officeart/2005/8/layout/process5"/>
  </dgm:cxnLst>
  <dgm:bg/>
  <dgm:whole/>
  <dgm:extLst>
    <a:ext uri="http://schemas.microsoft.com/office/drawing/2008/diagram">
      <dsp:dataModelExt xmlns:dsp="http://schemas.microsoft.com/office/drawing/2008/diagram" xmlns="" relId="rId14"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55A319D-1680-4CF7-8E8B-15F60639F5C5}" type="doc">
      <dgm:prSet loTypeId="urn:microsoft.com/office/officeart/2005/8/layout/list1" loCatId="list" qsTypeId="urn:microsoft.com/office/officeart/2005/8/quickstyle/simple4" qsCatId="simple" csTypeId="urn:microsoft.com/office/officeart/2005/8/colors/colorful5" csCatId="colorful" phldr="1"/>
      <dgm:spPr/>
      <dgm:t>
        <a:bodyPr/>
        <a:lstStyle/>
        <a:p>
          <a:endParaRPr lang="zh-CN" altLang="en-US"/>
        </a:p>
      </dgm:t>
    </dgm:pt>
    <dgm:pt modelId="{09C64555-A322-4608-82C1-9024CB840739}">
      <dgm:prSet phldrT="[文本]"/>
      <dgm:spPr/>
      <dgm:t>
        <a:bodyPr/>
        <a:lstStyle/>
        <a:p>
          <a:r>
            <a:rPr lang="zh-CN" dirty="0" smtClean="0"/>
            <a:t>（</a:t>
          </a:r>
          <a:r>
            <a:rPr lang="en-US" dirty="0" smtClean="0"/>
            <a:t>1</a:t>
          </a:r>
          <a:r>
            <a:rPr lang="zh-CN" dirty="0" smtClean="0"/>
            <a:t>）应用在多级放大器的前级</a:t>
          </a:r>
          <a:endParaRPr lang="zh-CN" altLang="en-US" dirty="0"/>
        </a:p>
      </dgm:t>
    </dgm:pt>
    <dgm:pt modelId="{621DFACA-D108-4695-B3E4-143E30D95F54}" type="parTrans" cxnId="{A756A885-A789-40AD-AEA0-348EF48B0434}">
      <dgm:prSet/>
      <dgm:spPr/>
      <dgm:t>
        <a:bodyPr/>
        <a:lstStyle/>
        <a:p>
          <a:endParaRPr lang="zh-CN" altLang="en-US"/>
        </a:p>
      </dgm:t>
    </dgm:pt>
    <dgm:pt modelId="{FF0800B8-189E-487D-9BB1-63B358A6F27A}" type="sibTrans" cxnId="{A756A885-A789-40AD-AEA0-348EF48B0434}">
      <dgm:prSet/>
      <dgm:spPr/>
      <dgm:t>
        <a:bodyPr/>
        <a:lstStyle/>
        <a:p>
          <a:endParaRPr lang="zh-CN" altLang="en-US"/>
        </a:p>
      </dgm:t>
    </dgm:pt>
    <dgm:pt modelId="{FE74A8E0-4A03-4B3B-B89C-61C4B7928B63}">
      <dgm:prSet/>
      <dgm:spPr/>
      <dgm:t>
        <a:bodyPr/>
        <a:lstStyle/>
        <a:p>
          <a:r>
            <a:rPr lang="zh-CN" dirty="0" smtClean="0"/>
            <a:t>因射极输出器输入电阻高，从信号源取用的电流小，对信号源的影响小</a:t>
          </a:r>
          <a:endParaRPr lang="zh-CN" dirty="0"/>
        </a:p>
      </dgm:t>
    </dgm:pt>
    <dgm:pt modelId="{2B2D85A2-2538-409D-AE9B-71D29325DC9C}" type="parTrans" cxnId="{7760BC8F-B922-4400-81E8-E015B45A15FD}">
      <dgm:prSet/>
      <dgm:spPr/>
      <dgm:t>
        <a:bodyPr/>
        <a:lstStyle/>
        <a:p>
          <a:endParaRPr lang="zh-CN" altLang="en-US"/>
        </a:p>
      </dgm:t>
    </dgm:pt>
    <dgm:pt modelId="{A8D5585D-65F2-464C-AB76-DB62FEECC466}" type="sibTrans" cxnId="{7760BC8F-B922-4400-81E8-E015B45A15FD}">
      <dgm:prSet/>
      <dgm:spPr/>
      <dgm:t>
        <a:bodyPr/>
        <a:lstStyle/>
        <a:p>
          <a:endParaRPr lang="zh-CN" altLang="en-US"/>
        </a:p>
      </dgm:t>
    </dgm:pt>
    <dgm:pt modelId="{EA380A5D-D5FA-45C0-BB9F-481B6F23F5AE}">
      <dgm:prSet/>
      <dgm:spPr/>
      <dgm:t>
        <a:bodyPr/>
        <a:lstStyle/>
        <a:p>
          <a:r>
            <a:rPr lang="zh-CN" smtClean="0"/>
            <a:t>（</a:t>
          </a:r>
          <a:r>
            <a:rPr lang="en-US" smtClean="0"/>
            <a:t>2</a:t>
          </a:r>
          <a:r>
            <a:rPr lang="zh-CN" smtClean="0"/>
            <a:t>）应用在多级放大器的中间级</a:t>
          </a:r>
          <a:endParaRPr lang="zh-CN"/>
        </a:p>
      </dgm:t>
    </dgm:pt>
    <dgm:pt modelId="{C7391B58-3A68-417B-9458-B60B5F0EE92F}" type="parTrans" cxnId="{4B185305-2830-40BD-A4FF-432698EB1C59}">
      <dgm:prSet/>
      <dgm:spPr/>
      <dgm:t>
        <a:bodyPr/>
        <a:lstStyle/>
        <a:p>
          <a:endParaRPr lang="zh-CN" altLang="en-US"/>
        </a:p>
      </dgm:t>
    </dgm:pt>
    <dgm:pt modelId="{1F1B9385-93AB-4E15-BC36-BB53CF12F7BD}" type="sibTrans" cxnId="{4B185305-2830-40BD-A4FF-432698EB1C59}">
      <dgm:prSet/>
      <dgm:spPr/>
      <dgm:t>
        <a:bodyPr/>
        <a:lstStyle/>
        <a:p>
          <a:endParaRPr lang="zh-CN" altLang="en-US"/>
        </a:p>
      </dgm:t>
    </dgm:pt>
    <dgm:pt modelId="{0D1CBC50-DB47-4668-8D7F-E21091F106FF}">
      <dgm:prSet/>
      <dgm:spPr/>
      <dgm:t>
        <a:bodyPr/>
        <a:lstStyle/>
        <a:p>
          <a:r>
            <a:rPr lang="zh-CN" dirty="0" smtClean="0"/>
            <a:t>因为输入电阻高对前级的影响小，输出电阻低又可以给后级提供较大的推动电流，相当于在放大器的中间起一个缓冲作用</a:t>
          </a:r>
          <a:endParaRPr lang="zh-CN" dirty="0"/>
        </a:p>
      </dgm:t>
    </dgm:pt>
    <dgm:pt modelId="{A75EF8AC-4D83-4EBB-8D77-EE36159533DE}" type="parTrans" cxnId="{C149B6AC-2A10-4560-8FC7-415F6C888FD2}">
      <dgm:prSet/>
      <dgm:spPr/>
      <dgm:t>
        <a:bodyPr/>
        <a:lstStyle/>
        <a:p>
          <a:endParaRPr lang="zh-CN" altLang="en-US"/>
        </a:p>
      </dgm:t>
    </dgm:pt>
    <dgm:pt modelId="{03B73037-895D-4494-B9D4-C6649791C216}" type="sibTrans" cxnId="{C149B6AC-2A10-4560-8FC7-415F6C888FD2}">
      <dgm:prSet/>
      <dgm:spPr/>
      <dgm:t>
        <a:bodyPr/>
        <a:lstStyle/>
        <a:p>
          <a:endParaRPr lang="zh-CN" altLang="en-US"/>
        </a:p>
      </dgm:t>
    </dgm:pt>
    <dgm:pt modelId="{8419B9A2-3C3C-47E7-8D61-FBC27388DC17}">
      <dgm:prSet/>
      <dgm:spPr/>
      <dgm:t>
        <a:bodyPr/>
        <a:lstStyle/>
        <a:p>
          <a:r>
            <a:rPr lang="zh-CN" dirty="0" smtClean="0"/>
            <a:t>（</a:t>
          </a:r>
          <a:r>
            <a:rPr lang="en-US" dirty="0" smtClean="0"/>
            <a:t>3</a:t>
          </a:r>
          <a:r>
            <a:rPr lang="zh-CN" dirty="0" smtClean="0"/>
            <a:t>）应用在多级放大器的输出级</a:t>
          </a:r>
          <a:endParaRPr lang="zh-CN" dirty="0"/>
        </a:p>
      </dgm:t>
    </dgm:pt>
    <dgm:pt modelId="{61C80405-CEDF-403D-9E59-820B7389BD21}" type="parTrans" cxnId="{C969F03D-DE5A-45D0-9B7D-64E22FE9DD79}">
      <dgm:prSet/>
      <dgm:spPr/>
      <dgm:t>
        <a:bodyPr/>
        <a:lstStyle/>
        <a:p>
          <a:endParaRPr lang="zh-CN" altLang="en-US"/>
        </a:p>
      </dgm:t>
    </dgm:pt>
    <dgm:pt modelId="{7671161E-F53A-41C5-8E2C-730824510442}" type="sibTrans" cxnId="{C969F03D-DE5A-45D0-9B7D-64E22FE9DD79}">
      <dgm:prSet/>
      <dgm:spPr/>
      <dgm:t>
        <a:bodyPr/>
        <a:lstStyle/>
        <a:p>
          <a:endParaRPr lang="zh-CN" altLang="en-US"/>
        </a:p>
      </dgm:t>
    </dgm:pt>
    <dgm:pt modelId="{45DC47E6-D9C8-410C-BF9C-8FD634C8CAE6}">
      <dgm:prSet/>
      <dgm:spPr/>
      <dgm:t>
        <a:bodyPr/>
        <a:lstStyle/>
        <a:p>
          <a:r>
            <a:rPr lang="zh-CN" dirty="0" smtClean="0"/>
            <a:t>因为输出电阻小，可提高其带</a:t>
          </a:r>
          <a:r>
            <a:rPr lang="zh-CN" smtClean="0"/>
            <a:t>负载能力</a:t>
          </a:r>
          <a:endParaRPr lang="zh-CN" altLang="en-US" dirty="0"/>
        </a:p>
      </dgm:t>
    </dgm:pt>
    <dgm:pt modelId="{254476CC-26CC-4F2A-A604-30E3F921167F}" type="parTrans" cxnId="{BB1E9F39-93CD-47A9-A57F-19FD01A7CB2D}">
      <dgm:prSet/>
      <dgm:spPr/>
      <dgm:t>
        <a:bodyPr/>
        <a:lstStyle/>
        <a:p>
          <a:endParaRPr lang="zh-CN" altLang="en-US"/>
        </a:p>
      </dgm:t>
    </dgm:pt>
    <dgm:pt modelId="{BF52D3B8-6F2A-40B7-9814-C06929AFCF48}" type="sibTrans" cxnId="{BB1E9F39-93CD-47A9-A57F-19FD01A7CB2D}">
      <dgm:prSet/>
      <dgm:spPr/>
      <dgm:t>
        <a:bodyPr/>
        <a:lstStyle/>
        <a:p>
          <a:endParaRPr lang="zh-CN" altLang="en-US"/>
        </a:p>
      </dgm:t>
    </dgm:pt>
    <dgm:pt modelId="{EF6AB32C-FE6C-4990-A236-CD291D9144E8}" type="pres">
      <dgm:prSet presAssocID="{855A319D-1680-4CF7-8E8B-15F60639F5C5}" presName="linear" presStyleCnt="0">
        <dgm:presLayoutVars>
          <dgm:dir/>
          <dgm:animLvl val="lvl"/>
          <dgm:resizeHandles val="exact"/>
        </dgm:presLayoutVars>
      </dgm:prSet>
      <dgm:spPr/>
    </dgm:pt>
    <dgm:pt modelId="{7C7F4459-2AAF-48ED-BA20-C72F2DD7F885}" type="pres">
      <dgm:prSet presAssocID="{09C64555-A322-4608-82C1-9024CB840739}" presName="parentLin" presStyleCnt="0"/>
      <dgm:spPr/>
    </dgm:pt>
    <dgm:pt modelId="{05BB0104-8DFF-448A-B577-022BAC75E344}" type="pres">
      <dgm:prSet presAssocID="{09C64555-A322-4608-82C1-9024CB840739}" presName="parentLeftMargin" presStyleLbl="node1" presStyleIdx="0" presStyleCnt="3"/>
      <dgm:spPr/>
    </dgm:pt>
    <dgm:pt modelId="{AD66AAC2-BA01-425E-B5F4-CFE4FDF88640}" type="pres">
      <dgm:prSet presAssocID="{09C64555-A322-4608-82C1-9024CB840739}" presName="parentText" presStyleLbl="node1" presStyleIdx="0" presStyleCnt="3">
        <dgm:presLayoutVars>
          <dgm:chMax val="0"/>
          <dgm:bulletEnabled val="1"/>
        </dgm:presLayoutVars>
      </dgm:prSet>
      <dgm:spPr/>
      <dgm:t>
        <a:bodyPr/>
        <a:lstStyle/>
        <a:p>
          <a:endParaRPr lang="zh-CN" altLang="en-US"/>
        </a:p>
      </dgm:t>
    </dgm:pt>
    <dgm:pt modelId="{35D00657-97EB-45F0-B63B-C96E9728226B}" type="pres">
      <dgm:prSet presAssocID="{09C64555-A322-4608-82C1-9024CB840739}" presName="negativeSpace" presStyleCnt="0"/>
      <dgm:spPr/>
    </dgm:pt>
    <dgm:pt modelId="{F2381A38-F2E2-4AB9-A424-D6F2FC77F417}" type="pres">
      <dgm:prSet presAssocID="{09C64555-A322-4608-82C1-9024CB840739}" presName="childText" presStyleLbl="conFgAcc1" presStyleIdx="0" presStyleCnt="3">
        <dgm:presLayoutVars>
          <dgm:bulletEnabled val="1"/>
        </dgm:presLayoutVars>
      </dgm:prSet>
      <dgm:spPr/>
      <dgm:t>
        <a:bodyPr/>
        <a:lstStyle/>
        <a:p>
          <a:endParaRPr lang="zh-CN" altLang="en-US"/>
        </a:p>
      </dgm:t>
    </dgm:pt>
    <dgm:pt modelId="{07532CC4-2087-478D-B399-B904E1B92719}" type="pres">
      <dgm:prSet presAssocID="{FF0800B8-189E-487D-9BB1-63B358A6F27A}" presName="spaceBetweenRectangles" presStyleCnt="0"/>
      <dgm:spPr/>
    </dgm:pt>
    <dgm:pt modelId="{722A4CB1-873C-4250-8A56-07D14A253B4E}" type="pres">
      <dgm:prSet presAssocID="{EA380A5D-D5FA-45C0-BB9F-481B6F23F5AE}" presName="parentLin" presStyleCnt="0"/>
      <dgm:spPr/>
    </dgm:pt>
    <dgm:pt modelId="{E6B73051-AD46-44DF-8F51-8F0E804D0B03}" type="pres">
      <dgm:prSet presAssocID="{EA380A5D-D5FA-45C0-BB9F-481B6F23F5AE}" presName="parentLeftMargin" presStyleLbl="node1" presStyleIdx="0" presStyleCnt="3"/>
      <dgm:spPr/>
    </dgm:pt>
    <dgm:pt modelId="{0F7C3659-5BE0-4CCC-B117-FC8F25124552}" type="pres">
      <dgm:prSet presAssocID="{EA380A5D-D5FA-45C0-BB9F-481B6F23F5AE}" presName="parentText" presStyleLbl="node1" presStyleIdx="1" presStyleCnt="3">
        <dgm:presLayoutVars>
          <dgm:chMax val="0"/>
          <dgm:bulletEnabled val="1"/>
        </dgm:presLayoutVars>
      </dgm:prSet>
      <dgm:spPr/>
    </dgm:pt>
    <dgm:pt modelId="{07C0E906-CB91-40F6-AF5C-689F1B1B3EE0}" type="pres">
      <dgm:prSet presAssocID="{EA380A5D-D5FA-45C0-BB9F-481B6F23F5AE}" presName="negativeSpace" presStyleCnt="0"/>
      <dgm:spPr/>
    </dgm:pt>
    <dgm:pt modelId="{17E54628-D212-48AF-AD98-4B1026931D10}" type="pres">
      <dgm:prSet presAssocID="{EA380A5D-D5FA-45C0-BB9F-481B6F23F5AE}" presName="childText" presStyleLbl="conFgAcc1" presStyleIdx="1" presStyleCnt="3">
        <dgm:presLayoutVars>
          <dgm:bulletEnabled val="1"/>
        </dgm:presLayoutVars>
      </dgm:prSet>
      <dgm:spPr/>
      <dgm:t>
        <a:bodyPr/>
        <a:lstStyle/>
        <a:p>
          <a:endParaRPr lang="zh-CN" altLang="en-US"/>
        </a:p>
      </dgm:t>
    </dgm:pt>
    <dgm:pt modelId="{E0AD877C-5CB3-4A09-838B-5AD4A0D33EA2}" type="pres">
      <dgm:prSet presAssocID="{1F1B9385-93AB-4E15-BC36-BB53CF12F7BD}" presName="spaceBetweenRectangles" presStyleCnt="0"/>
      <dgm:spPr/>
    </dgm:pt>
    <dgm:pt modelId="{06EB8FF8-E8E9-4C36-99B8-E6A58329A4F1}" type="pres">
      <dgm:prSet presAssocID="{8419B9A2-3C3C-47E7-8D61-FBC27388DC17}" presName="parentLin" presStyleCnt="0"/>
      <dgm:spPr/>
    </dgm:pt>
    <dgm:pt modelId="{D1D77524-E90B-4FAF-B537-B8101E3FCD8E}" type="pres">
      <dgm:prSet presAssocID="{8419B9A2-3C3C-47E7-8D61-FBC27388DC17}" presName="parentLeftMargin" presStyleLbl="node1" presStyleIdx="1" presStyleCnt="3"/>
      <dgm:spPr/>
    </dgm:pt>
    <dgm:pt modelId="{A445D20E-08BC-499F-A288-5D39576EFBC9}" type="pres">
      <dgm:prSet presAssocID="{8419B9A2-3C3C-47E7-8D61-FBC27388DC17}" presName="parentText" presStyleLbl="node1" presStyleIdx="2" presStyleCnt="3">
        <dgm:presLayoutVars>
          <dgm:chMax val="0"/>
          <dgm:bulletEnabled val="1"/>
        </dgm:presLayoutVars>
      </dgm:prSet>
      <dgm:spPr/>
    </dgm:pt>
    <dgm:pt modelId="{2F727916-1615-4F9C-A7F7-086773B41317}" type="pres">
      <dgm:prSet presAssocID="{8419B9A2-3C3C-47E7-8D61-FBC27388DC17}" presName="negativeSpace" presStyleCnt="0"/>
      <dgm:spPr/>
    </dgm:pt>
    <dgm:pt modelId="{8F167546-733F-4BE7-B2DA-F013A17DE16D}" type="pres">
      <dgm:prSet presAssocID="{8419B9A2-3C3C-47E7-8D61-FBC27388DC17}" presName="childText" presStyleLbl="conFgAcc1" presStyleIdx="2" presStyleCnt="3">
        <dgm:presLayoutVars>
          <dgm:bulletEnabled val="1"/>
        </dgm:presLayoutVars>
      </dgm:prSet>
      <dgm:spPr/>
      <dgm:t>
        <a:bodyPr/>
        <a:lstStyle/>
        <a:p>
          <a:endParaRPr lang="zh-CN" altLang="en-US"/>
        </a:p>
      </dgm:t>
    </dgm:pt>
  </dgm:ptLst>
  <dgm:cxnLst>
    <dgm:cxn modelId="{5CE73DD1-5487-48C9-8CD9-3112930FDEC8}" type="presOf" srcId="{FE74A8E0-4A03-4B3B-B89C-61C4B7928B63}" destId="{F2381A38-F2E2-4AB9-A424-D6F2FC77F417}" srcOrd="0" destOrd="0" presId="urn:microsoft.com/office/officeart/2005/8/layout/list1"/>
    <dgm:cxn modelId="{9D71A8F0-4F0D-4316-951B-4471E0B9AE6A}" type="presOf" srcId="{0D1CBC50-DB47-4668-8D7F-E21091F106FF}" destId="{17E54628-D212-48AF-AD98-4B1026931D10}" srcOrd="0" destOrd="0" presId="urn:microsoft.com/office/officeart/2005/8/layout/list1"/>
    <dgm:cxn modelId="{C149B6AC-2A10-4560-8FC7-415F6C888FD2}" srcId="{EA380A5D-D5FA-45C0-BB9F-481B6F23F5AE}" destId="{0D1CBC50-DB47-4668-8D7F-E21091F106FF}" srcOrd="0" destOrd="0" parTransId="{A75EF8AC-4D83-4EBB-8D77-EE36159533DE}" sibTransId="{03B73037-895D-4494-B9D4-C6649791C216}"/>
    <dgm:cxn modelId="{A521E9A5-1955-4576-A829-B91A5F41CE9F}" type="presOf" srcId="{09C64555-A322-4608-82C1-9024CB840739}" destId="{AD66AAC2-BA01-425E-B5F4-CFE4FDF88640}" srcOrd="1" destOrd="0" presId="urn:microsoft.com/office/officeart/2005/8/layout/list1"/>
    <dgm:cxn modelId="{C969F03D-DE5A-45D0-9B7D-64E22FE9DD79}" srcId="{855A319D-1680-4CF7-8E8B-15F60639F5C5}" destId="{8419B9A2-3C3C-47E7-8D61-FBC27388DC17}" srcOrd="2" destOrd="0" parTransId="{61C80405-CEDF-403D-9E59-820B7389BD21}" sibTransId="{7671161E-F53A-41C5-8E2C-730824510442}"/>
    <dgm:cxn modelId="{D21D76A7-11BE-42DD-9150-F3FDE0E15520}" type="presOf" srcId="{09C64555-A322-4608-82C1-9024CB840739}" destId="{05BB0104-8DFF-448A-B577-022BAC75E344}" srcOrd="0" destOrd="0" presId="urn:microsoft.com/office/officeart/2005/8/layout/list1"/>
    <dgm:cxn modelId="{6CF9A434-1AB5-47C3-9D17-237D9566731E}" type="presOf" srcId="{EA380A5D-D5FA-45C0-BB9F-481B6F23F5AE}" destId="{E6B73051-AD46-44DF-8F51-8F0E804D0B03}" srcOrd="0" destOrd="0" presId="urn:microsoft.com/office/officeart/2005/8/layout/list1"/>
    <dgm:cxn modelId="{A4296D2F-FC95-482C-978B-C5A9C4B9836F}" type="presOf" srcId="{8419B9A2-3C3C-47E7-8D61-FBC27388DC17}" destId="{A445D20E-08BC-499F-A288-5D39576EFBC9}" srcOrd="1" destOrd="0" presId="urn:microsoft.com/office/officeart/2005/8/layout/list1"/>
    <dgm:cxn modelId="{4B185305-2830-40BD-A4FF-432698EB1C59}" srcId="{855A319D-1680-4CF7-8E8B-15F60639F5C5}" destId="{EA380A5D-D5FA-45C0-BB9F-481B6F23F5AE}" srcOrd="1" destOrd="0" parTransId="{C7391B58-3A68-417B-9458-B60B5F0EE92F}" sibTransId="{1F1B9385-93AB-4E15-BC36-BB53CF12F7BD}"/>
    <dgm:cxn modelId="{BB1E9F39-93CD-47A9-A57F-19FD01A7CB2D}" srcId="{8419B9A2-3C3C-47E7-8D61-FBC27388DC17}" destId="{45DC47E6-D9C8-410C-BF9C-8FD634C8CAE6}" srcOrd="0" destOrd="0" parTransId="{254476CC-26CC-4F2A-A604-30E3F921167F}" sibTransId="{BF52D3B8-6F2A-40B7-9814-C06929AFCF48}"/>
    <dgm:cxn modelId="{69459625-6AE3-4E64-BFF8-58158AB91F17}" type="presOf" srcId="{EA380A5D-D5FA-45C0-BB9F-481B6F23F5AE}" destId="{0F7C3659-5BE0-4CCC-B117-FC8F25124552}" srcOrd="1" destOrd="0" presId="urn:microsoft.com/office/officeart/2005/8/layout/list1"/>
    <dgm:cxn modelId="{FA0FA34B-0669-4798-A1BF-E11663098FED}" type="presOf" srcId="{45DC47E6-D9C8-410C-BF9C-8FD634C8CAE6}" destId="{8F167546-733F-4BE7-B2DA-F013A17DE16D}" srcOrd="0" destOrd="0" presId="urn:microsoft.com/office/officeart/2005/8/layout/list1"/>
    <dgm:cxn modelId="{7760BC8F-B922-4400-81E8-E015B45A15FD}" srcId="{09C64555-A322-4608-82C1-9024CB840739}" destId="{FE74A8E0-4A03-4B3B-B89C-61C4B7928B63}" srcOrd="0" destOrd="0" parTransId="{2B2D85A2-2538-409D-AE9B-71D29325DC9C}" sibTransId="{A8D5585D-65F2-464C-AB76-DB62FEECC466}"/>
    <dgm:cxn modelId="{C787C408-F4BF-4030-B291-9E620CEA303A}" type="presOf" srcId="{8419B9A2-3C3C-47E7-8D61-FBC27388DC17}" destId="{D1D77524-E90B-4FAF-B537-B8101E3FCD8E}" srcOrd="0" destOrd="0" presId="urn:microsoft.com/office/officeart/2005/8/layout/list1"/>
    <dgm:cxn modelId="{A756A885-A789-40AD-AEA0-348EF48B0434}" srcId="{855A319D-1680-4CF7-8E8B-15F60639F5C5}" destId="{09C64555-A322-4608-82C1-9024CB840739}" srcOrd="0" destOrd="0" parTransId="{621DFACA-D108-4695-B3E4-143E30D95F54}" sibTransId="{FF0800B8-189E-487D-9BB1-63B358A6F27A}"/>
    <dgm:cxn modelId="{05C2AF3A-210E-4595-88DC-2E4235E2EE5C}" type="presOf" srcId="{855A319D-1680-4CF7-8E8B-15F60639F5C5}" destId="{EF6AB32C-FE6C-4990-A236-CD291D9144E8}" srcOrd="0" destOrd="0" presId="urn:microsoft.com/office/officeart/2005/8/layout/list1"/>
    <dgm:cxn modelId="{2EE2E143-6513-4A3B-8A20-52D15E5CD022}" type="presParOf" srcId="{EF6AB32C-FE6C-4990-A236-CD291D9144E8}" destId="{7C7F4459-2AAF-48ED-BA20-C72F2DD7F885}" srcOrd="0" destOrd="0" presId="urn:microsoft.com/office/officeart/2005/8/layout/list1"/>
    <dgm:cxn modelId="{477BDB72-4AE0-484A-B007-23BFA92D9228}" type="presParOf" srcId="{7C7F4459-2AAF-48ED-BA20-C72F2DD7F885}" destId="{05BB0104-8DFF-448A-B577-022BAC75E344}" srcOrd="0" destOrd="0" presId="urn:microsoft.com/office/officeart/2005/8/layout/list1"/>
    <dgm:cxn modelId="{1990C99C-F5E2-4CBD-9B37-67C3D8035D84}" type="presParOf" srcId="{7C7F4459-2AAF-48ED-BA20-C72F2DD7F885}" destId="{AD66AAC2-BA01-425E-B5F4-CFE4FDF88640}" srcOrd="1" destOrd="0" presId="urn:microsoft.com/office/officeart/2005/8/layout/list1"/>
    <dgm:cxn modelId="{1D70602E-B512-4959-84A8-E3C51B82E23B}" type="presParOf" srcId="{EF6AB32C-FE6C-4990-A236-CD291D9144E8}" destId="{35D00657-97EB-45F0-B63B-C96E9728226B}" srcOrd="1" destOrd="0" presId="urn:microsoft.com/office/officeart/2005/8/layout/list1"/>
    <dgm:cxn modelId="{8419FF55-839E-4A87-8A2A-B79ABDC88C4E}" type="presParOf" srcId="{EF6AB32C-FE6C-4990-A236-CD291D9144E8}" destId="{F2381A38-F2E2-4AB9-A424-D6F2FC77F417}" srcOrd="2" destOrd="0" presId="urn:microsoft.com/office/officeart/2005/8/layout/list1"/>
    <dgm:cxn modelId="{663687A0-2EB1-4297-AEDE-445E06CE0D81}" type="presParOf" srcId="{EF6AB32C-FE6C-4990-A236-CD291D9144E8}" destId="{07532CC4-2087-478D-B399-B904E1B92719}" srcOrd="3" destOrd="0" presId="urn:microsoft.com/office/officeart/2005/8/layout/list1"/>
    <dgm:cxn modelId="{C61F3ADF-5E8F-4DD5-831D-A47D70F60251}" type="presParOf" srcId="{EF6AB32C-FE6C-4990-A236-CD291D9144E8}" destId="{722A4CB1-873C-4250-8A56-07D14A253B4E}" srcOrd="4" destOrd="0" presId="urn:microsoft.com/office/officeart/2005/8/layout/list1"/>
    <dgm:cxn modelId="{5923EEE1-EBB3-458B-BCBA-595DC6D35DD1}" type="presParOf" srcId="{722A4CB1-873C-4250-8A56-07D14A253B4E}" destId="{E6B73051-AD46-44DF-8F51-8F0E804D0B03}" srcOrd="0" destOrd="0" presId="urn:microsoft.com/office/officeart/2005/8/layout/list1"/>
    <dgm:cxn modelId="{88C6601A-0C48-4708-9D83-D05265A9F325}" type="presParOf" srcId="{722A4CB1-873C-4250-8A56-07D14A253B4E}" destId="{0F7C3659-5BE0-4CCC-B117-FC8F25124552}" srcOrd="1" destOrd="0" presId="urn:microsoft.com/office/officeart/2005/8/layout/list1"/>
    <dgm:cxn modelId="{644180E7-B9B0-4673-A0CA-BAD9DDFEEA71}" type="presParOf" srcId="{EF6AB32C-FE6C-4990-A236-CD291D9144E8}" destId="{07C0E906-CB91-40F6-AF5C-689F1B1B3EE0}" srcOrd="5" destOrd="0" presId="urn:microsoft.com/office/officeart/2005/8/layout/list1"/>
    <dgm:cxn modelId="{CBED85D0-168A-490E-94B8-187F80E026A3}" type="presParOf" srcId="{EF6AB32C-FE6C-4990-A236-CD291D9144E8}" destId="{17E54628-D212-48AF-AD98-4B1026931D10}" srcOrd="6" destOrd="0" presId="urn:microsoft.com/office/officeart/2005/8/layout/list1"/>
    <dgm:cxn modelId="{75994C50-4F82-42BB-BA13-A9F522EA7EF1}" type="presParOf" srcId="{EF6AB32C-FE6C-4990-A236-CD291D9144E8}" destId="{E0AD877C-5CB3-4A09-838B-5AD4A0D33EA2}" srcOrd="7" destOrd="0" presId="urn:microsoft.com/office/officeart/2005/8/layout/list1"/>
    <dgm:cxn modelId="{C8B729ED-BE38-43D0-8BCB-ACF6B547D3C3}" type="presParOf" srcId="{EF6AB32C-FE6C-4990-A236-CD291D9144E8}" destId="{06EB8FF8-E8E9-4C36-99B8-E6A58329A4F1}" srcOrd="8" destOrd="0" presId="urn:microsoft.com/office/officeart/2005/8/layout/list1"/>
    <dgm:cxn modelId="{EEE09962-7E55-400A-85BB-2511E8C6CDA7}" type="presParOf" srcId="{06EB8FF8-E8E9-4C36-99B8-E6A58329A4F1}" destId="{D1D77524-E90B-4FAF-B537-B8101E3FCD8E}" srcOrd="0" destOrd="0" presId="urn:microsoft.com/office/officeart/2005/8/layout/list1"/>
    <dgm:cxn modelId="{24C00A3D-B7D8-44E3-9324-1795825E68FD}" type="presParOf" srcId="{06EB8FF8-E8E9-4C36-99B8-E6A58329A4F1}" destId="{A445D20E-08BC-499F-A288-5D39576EFBC9}" srcOrd="1" destOrd="0" presId="urn:microsoft.com/office/officeart/2005/8/layout/list1"/>
    <dgm:cxn modelId="{96D5A202-0038-4E8C-92BB-20A388100BA1}" type="presParOf" srcId="{EF6AB32C-FE6C-4990-A236-CD291D9144E8}" destId="{2F727916-1615-4F9C-A7F7-086773B41317}" srcOrd="9" destOrd="0" presId="urn:microsoft.com/office/officeart/2005/8/layout/list1"/>
    <dgm:cxn modelId="{F7AA84B6-EC91-48DE-97FC-47B8B6088BBE}" type="presParOf" srcId="{EF6AB32C-FE6C-4990-A236-CD291D9144E8}" destId="{8F167546-733F-4BE7-B2DA-F013A17DE16D}" srcOrd="10"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961DBF7-9DAA-43C0-A2C1-D6765F5F6B8D}" type="doc">
      <dgm:prSet loTypeId="urn:microsoft.com/office/officeart/2005/8/layout/vList5" loCatId="list" qsTypeId="urn:microsoft.com/office/officeart/2005/8/quickstyle/simple4" qsCatId="simple" csTypeId="urn:microsoft.com/office/officeart/2005/8/colors/accent5_1" csCatId="accent5" phldr="1"/>
      <dgm:spPr/>
      <dgm:t>
        <a:bodyPr/>
        <a:lstStyle/>
        <a:p>
          <a:endParaRPr lang="zh-CN" altLang="en-US"/>
        </a:p>
      </dgm:t>
    </dgm:pt>
    <dgm:pt modelId="{5F127E63-13B3-45F7-A484-94CD86CDF66D}">
      <dgm:prSet phldrT="[文本]"/>
      <dgm:spPr/>
      <dgm:t>
        <a:bodyPr/>
        <a:lstStyle/>
        <a:p>
          <a:r>
            <a:rPr lang="zh-CN" altLang="zh-CN" dirty="0" smtClean="0"/>
            <a:t>电路结构简单，成本低，便于集成化</a:t>
          </a:r>
          <a:endParaRPr lang="zh-CN" altLang="en-US" dirty="0"/>
        </a:p>
      </dgm:t>
    </dgm:pt>
    <dgm:pt modelId="{2406C59B-2DA5-4836-9253-F0B412BC8567}" type="parTrans" cxnId="{53E2F123-9863-4C50-A450-B1346C775C93}">
      <dgm:prSet/>
      <dgm:spPr/>
      <dgm:t>
        <a:bodyPr/>
        <a:lstStyle/>
        <a:p>
          <a:endParaRPr lang="zh-CN" altLang="en-US"/>
        </a:p>
      </dgm:t>
    </dgm:pt>
    <dgm:pt modelId="{35F75057-AEDB-4208-9983-61324001B5DA}" type="sibTrans" cxnId="{53E2F123-9863-4C50-A450-B1346C775C93}">
      <dgm:prSet/>
      <dgm:spPr/>
      <dgm:t>
        <a:bodyPr/>
        <a:lstStyle/>
        <a:p>
          <a:endParaRPr lang="zh-CN" altLang="en-US"/>
        </a:p>
      </dgm:t>
    </dgm:pt>
    <dgm:pt modelId="{E1970F4E-F3A7-4542-A72E-EE3F107AD8AD}">
      <dgm:prSet phldrT="[文本]"/>
      <dgm:spPr/>
      <dgm:t>
        <a:bodyPr/>
        <a:lstStyle/>
        <a:p>
          <a:r>
            <a:rPr lang="zh-CN" altLang="en-US" dirty="0" smtClean="0"/>
            <a:t>缺点</a:t>
          </a:r>
          <a:endParaRPr lang="zh-CN" altLang="en-US" dirty="0"/>
        </a:p>
      </dgm:t>
    </dgm:pt>
    <dgm:pt modelId="{CC14C78E-D1C0-4031-A098-A0A39930B71A}" type="parTrans" cxnId="{9FFB0540-567B-41A9-8CA4-D33F36C32B3A}">
      <dgm:prSet/>
      <dgm:spPr/>
      <dgm:t>
        <a:bodyPr/>
        <a:lstStyle/>
        <a:p>
          <a:endParaRPr lang="zh-CN" altLang="en-US"/>
        </a:p>
      </dgm:t>
    </dgm:pt>
    <dgm:pt modelId="{E9B1C24A-E0D7-4086-AC97-4568BE5C2D3C}" type="sibTrans" cxnId="{9FFB0540-567B-41A9-8CA4-D33F36C32B3A}">
      <dgm:prSet/>
      <dgm:spPr/>
      <dgm:t>
        <a:bodyPr/>
        <a:lstStyle/>
        <a:p>
          <a:endParaRPr lang="zh-CN" altLang="en-US"/>
        </a:p>
      </dgm:t>
    </dgm:pt>
    <dgm:pt modelId="{0A5D7A21-50C2-4855-AFEE-7E4F392131B2}">
      <dgm:prSet phldrT="[文本]"/>
      <dgm:spPr/>
      <dgm:t>
        <a:bodyPr/>
        <a:lstStyle/>
        <a:p>
          <a:r>
            <a:rPr lang="zh-CN" altLang="zh-CN" dirty="0" smtClean="0"/>
            <a:t>静态工作点互相依存，给电路的调试带来不便</a:t>
          </a:r>
          <a:endParaRPr lang="zh-CN" altLang="en-US" dirty="0"/>
        </a:p>
      </dgm:t>
    </dgm:pt>
    <dgm:pt modelId="{2853E09C-05C2-447D-AEDC-5A746B7B7F1A}" type="parTrans" cxnId="{6CFA3DA2-D28F-4D80-8DD5-2B44BF569CB6}">
      <dgm:prSet/>
      <dgm:spPr/>
      <dgm:t>
        <a:bodyPr/>
        <a:lstStyle/>
        <a:p>
          <a:endParaRPr lang="zh-CN" altLang="en-US"/>
        </a:p>
      </dgm:t>
    </dgm:pt>
    <dgm:pt modelId="{5343F31F-FFF9-4A41-840D-598FE41CE5FC}" type="sibTrans" cxnId="{6CFA3DA2-D28F-4D80-8DD5-2B44BF569CB6}">
      <dgm:prSet/>
      <dgm:spPr/>
      <dgm:t>
        <a:bodyPr/>
        <a:lstStyle/>
        <a:p>
          <a:endParaRPr lang="zh-CN" altLang="en-US"/>
        </a:p>
      </dgm:t>
    </dgm:pt>
    <dgm:pt modelId="{EA3837CE-6F8B-4D15-8B47-00F862F4E9B0}">
      <dgm:prSet phldrT="[文本]"/>
      <dgm:spPr/>
      <dgm:t>
        <a:bodyPr/>
        <a:lstStyle/>
        <a:p>
          <a:r>
            <a:rPr lang="zh-CN" altLang="zh-CN" dirty="0" smtClean="0"/>
            <a:t>当温度变化时，会引起静态工作点的变化</a:t>
          </a:r>
          <a:endParaRPr lang="zh-CN" altLang="en-US" dirty="0"/>
        </a:p>
      </dgm:t>
    </dgm:pt>
    <dgm:pt modelId="{43BB9B9F-E32F-4B4A-B8F6-3EC291B0A09F}" type="parTrans" cxnId="{4308C4D2-1260-40D5-863F-7A75668C6DB5}">
      <dgm:prSet/>
      <dgm:spPr/>
      <dgm:t>
        <a:bodyPr/>
        <a:lstStyle/>
        <a:p>
          <a:endParaRPr lang="zh-CN" altLang="en-US"/>
        </a:p>
      </dgm:t>
    </dgm:pt>
    <dgm:pt modelId="{7336C5AA-F62F-4CE5-B880-4BA14AE5B8D2}" type="sibTrans" cxnId="{4308C4D2-1260-40D5-863F-7A75668C6DB5}">
      <dgm:prSet/>
      <dgm:spPr/>
      <dgm:t>
        <a:bodyPr/>
        <a:lstStyle/>
        <a:p>
          <a:endParaRPr lang="zh-CN" altLang="en-US"/>
        </a:p>
      </dgm:t>
    </dgm:pt>
    <dgm:pt modelId="{1F7907F9-AA04-4C0A-B66C-0645F912B5F7}">
      <dgm:prSet phldrT="[文本]"/>
      <dgm:spPr/>
      <dgm:t>
        <a:bodyPr/>
        <a:lstStyle/>
        <a:p>
          <a:r>
            <a:rPr lang="zh-CN" altLang="en-US" dirty="0" smtClean="0"/>
            <a:t>优点</a:t>
          </a:r>
          <a:endParaRPr lang="zh-CN" altLang="en-US" dirty="0"/>
        </a:p>
      </dgm:t>
    </dgm:pt>
    <dgm:pt modelId="{80764EA6-7B2D-485D-A6D9-BAAFEAFEF007}" type="parTrans" cxnId="{67FAC16A-2A64-445D-B672-A798ECA04A5F}">
      <dgm:prSet/>
      <dgm:spPr/>
      <dgm:t>
        <a:bodyPr/>
        <a:lstStyle/>
        <a:p>
          <a:endParaRPr lang="zh-CN" altLang="en-US"/>
        </a:p>
      </dgm:t>
    </dgm:pt>
    <dgm:pt modelId="{49B44E51-AE8D-4227-A082-1BE0F5F54A7B}" type="sibTrans" cxnId="{67FAC16A-2A64-445D-B672-A798ECA04A5F}">
      <dgm:prSet/>
      <dgm:spPr/>
      <dgm:t>
        <a:bodyPr/>
        <a:lstStyle/>
        <a:p>
          <a:endParaRPr lang="zh-CN" altLang="en-US"/>
        </a:p>
      </dgm:t>
    </dgm:pt>
    <dgm:pt modelId="{F1C8BDD8-9E92-44C4-BB8B-FFB8E9F015AD}" type="pres">
      <dgm:prSet presAssocID="{E961DBF7-9DAA-43C0-A2C1-D6765F5F6B8D}" presName="Name0" presStyleCnt="0">
        <dgm:presLayoutVars>
          <dgm:dir/>
          <dgm:animLvl val="lvl"/>
          <dgm:resizeHandles val="exact"/>
        </dgm:presLayoutVars>
      </dgm:prSet>
      <dgm:spPr/>
    </dgm:pt>
    <dgm:pt modelId="{CF0EAB5A-5F68-4EF0-BF9A-B79D79407094}" type="pres">
      <dgm:prSet presAssocID="{1F7907F9-AA04-4C0A-B66C-0645F912B5F7}" presName="linNode" presStyleCnt="0"/>
      <dgm:spPr/>
    </dgm:pt>
    <dgm:pt modelId="{91599DC7-8D56-4B59-BF71-2DF47ABC54F3}" type="pres">
      <dgm:prSet presAssocID="{1F7907F9-AA04-4C0A-B66C-0645F912B5F7}" presName="parentText" presStyleLbl="node1" presStyleIdx="0" presStyleCnt="2">
        <dgm:presLayoutVars>
          <dgm:chMax val="1"/>
          <dgm:bulletEnabled val="1"/>
        </dgm:presLayoutVars>
      </dgm:prSet>
      <dgm:spPr/>
    </dgm:pt>
    <dgm:pt modelId="{B2123511-9B6A-47FD-AE45-DC0E3F4E12F7}" type="pres">
      <dgm:prSet presAssocID="{1F7907F9-AA04-4C0A-B66C-0645F912B5F7}" presName="descendantText" presStyleLbl="alignAccFollowNode1" presStyleIdx="0" presStyleCnt="2">
        <dgm:presLayoutVars>
          <dgm:bulletEnabled val="1"/>
        </dgm:presLayoutVars>
      </dgm:prSet>
      <dgm:spPr/>
    </dgm:pt>
    <dgm:pt modelId="{E78FC8D5-0089-45E1-96A0-A26A521E8772}" type="pres">
      <dgm:prSet presAssocID="{49B44E51-AE8D-4227-A082-1BE0F5F54A7B}" presName="sp" presStyleCnt="0"/>
      <dgm:spPr/>
    </dgm:pt>
    <dgm:pt modelId="{A9227336-0AA5-4750-B221-2463C729D993}" type="pres">
      <dgm:prSet presAssocID="{E1970F4E-F3A7-4542-A72E-EE3F107AD8AD}" presName="linNode" presStyleCnt="0"/>
      <dgm:spPr/>
    </dgm:pt>
    <dgm:pt modelId="{F0791C14-8726-4C4F-8C0E-BF0ECBBC317D}" type="pres">
      <dgm:prSet presAssocID="{E1970F4E-F3A7-4542-A72E-EE3F107AD8AD}" presName="parentText" presStyleLbl="node1" presStyleIdx="1" presStyleCnt="2">
        <dgm:presLayoutVars>
          <dgm:chMax val="1"/>
          <dgm:bulletEnabled val="1"/>
        </dgm:presLayoutVars>
      </dgm:prSet>
      <dgm:spPr/>
      <dgm:t>
        <a:bodyPr/>
        <a:lstStyle/>
        <a:p>
          <a:endParaRPr lang="zh-CN" altLang="en-US"/>
        </a:p>
      </dgm:t>
    </dgm:pt>
    <dgm:pt modelId="{299F6523-A193-4795-891E-AF1EAE559A57}" type="pres">
      <dgm:prSet presAssocID="{E1970F4E-F3A7-4542-A72E-EE3F107AD8AD}" presName="descendantText" presStyleLbl="alignAccFollowNode1" presStyleIdx="1" presStyleCnt="2">
        <dgm:presLayoutVars>
          <dgm:bulletEnabled val="1"/>
        </dgm:presLayoutVars>
      </dgm:prSet>
      <dgm:spPr/>
      <dgm:t>
        <a:bodyPr/>
        <a:lstStyle/>
        <a:p>
          <a:endParaRPr lang="zh-CN" altLang="en-US"/>
        </a:p>
      </dgm:t>
    </dgm:pt>
  </dgm:ptLst>
  <dgm:cxnLst>
    <dgm:cxn modelId="{27DF4D46-7E84-4144-AEB0-93C33B1CB46B}" type="presOf" srcId="{1F7907F9-AA04-4C0A-B66C-0645F912B5F7}" destId="{91599DC7-8D56-4B59-BF71-2DF47ABC54F3}" srcOrd="0" destOrd="0" presId="urn:microsoft.com/office/officeart/2005/8/layout/vList5"/>
    <dgm:cxn modelId="{9FFB0540-567B-41A9-8CA4-D33F36C32B3A}" srcId="{E961DBF7-9DAA-43C0-A2C1-D6765F5F6B8D}" destId="{E1970F4E-F3A7-4542-A72E-EE3F107AD8AD}" srcOrd="1" destOrd="0" parTransId="{CC14C78E-D1C0-4031-A098-A0A39930B71A}" sibTransId="{E9B1C24A-E0D7-4086-AC97-4568BE5C2D3C}"/>
    <dgm:cxn modelId="{2631BCFF-691B-49A3-95C0-5FCB20D6D393}" type="presOf" srcId="{5F127E63-13B3-45F7-A484-94CD86CDF66D}" destId="{B2123511-9B6A-47FD-AE45-DC0E3F4E12F7}" srcOrd="0" destOrd="0" presId="urn:microsoft.com/office/officeart/2005/8/layout/vList5"/>
    <dgm:cxn modelId="{302572E0-12CA-4A6D-8B01-C655B681BC84}" type="presOf" srcId="{0A5D7A21-50C2-4855-AFEE-7E4F392131B2}" destId="{299F6523-A193-4795-891E-AF1EAE559A57}" srcOrd="0" destOrd="0" presId="urn:microsoft.com/office/officeart/2005/8/layout/vList5"/>
    <dgm:cxn modelId="{4308C4D2-1260-40D5-863F-7A75668C6DB5}" srcId="{E1970F4E-F3A7-4542-A72E-EE3F107AD8AD}" destId="{EA3837CE-6F8B-4D15-8B47-00F862F4E9B0}" srcOrd="1" destOrd="0" parTransId="{43BB9B9F-E32F-4B4A-B8F6-3EC291B0A09F}" sibTransId="{7336C5AA-F62F-4CE5-B880-4BA14AE5B8D2}"/>
    <dgm:cxn modelId="{67FAC16A-2A64-445D-B672-A798ECA04A5F}" srcId="{E961DBF7-9DAA-43C0-A2C1-D6765F5F6B8D}" destId="{1F7907F9-AA04-4C0A-B66C-0645F912B5F7}" srcOrd="0" destOrd="0" parTransId="{80764EA6-7B2D-485D-A6D9-BAAFEAFEF007}" sibTransId="{49B44E51-AE8D-4227-A082-1BE0F5F54A7B}"/>
    <dgm:cxn modelId="{9F0AC7FE-2516-42D2-9EC4-C29E6F015869}" type="presOf" srcId="{E961DBF7-9DAA-43C0-A2C1-D6765F5F6B8D}" destId="{F1C8BDD8-9E92-44C4-BB8B-FFB8E9F015AD}" srcOrd="0" destOrd="0" presId="urn:microsoft.com/office/officeart/2005/8/layout/vList5"/>
    <dgm:cxn modelId="{6CFA3DA2-D28F-4D80-8DD5-2B44BF569CB6}" srcId="{E1970F4E-F3A7-4542-A72E-EE3F107AD8AD}" destId="{0A5D7A21-50C2-4855-AFEE-7E4F392131B2}" srcOrd="0" destOrd="0" parTransId="{2853E09C-05C2-447D-AEDC-5A746B7B7F1A}" sibTransId="{5343F31F-FFF9-4A41-840D-598FE41CE5FC}"/>
    <dgm:cxn modelId="{B491FD25-48E7-420D-A77A-5F4F120DC317}" type="presOf" srcId="{E1970F4E-F3A7-4542-A72E-EE3F107AD8AD}" destId="{F0791C14-8726-4C4F-8C0E-BF0ECBBC317D}" srcOrd="0" destOrd="0" presId="urn:microsoft.com/office/officeart/2005/8/layout/vList5"/>
    <dgm:cxn modelId="{53E2F123-9863-4C50-A450-B1346C775C93}" srcId="{1F7907F9-AA04-4C0A-B66C-0645F912B5F7}" destId="{5F127E63-13B3-45F7-A484-94CD86CDF66D}" srcOrd="0" destOrd="0" parTransId="{2406C59B-2DA5-4836-9253-F0B412BC8567}" sibTransId="{35F75057-AEDB-4208-9983-61324001B5DA}"/>
    <dgm:cxn modelId="{E37F6A2B-5BCF-4300-810F-B193707B589A}" type="presOf" srcId="{EA3837CE-6F8B-4D15-8B47-00F862F4E9B0}" destId="{299F6523-A193-4795-891E-AF1EAE559A57}" srcOrd="0" destOrd="1" presId="urn:microsoft.com/office/officeart/2005/8/layout/vList5"/>
    <dgm:cxn modelId="{63C29D86-3AA9-422A-904C-EBDFF996D415}" type="presParOf" srcId="{F1C8BDD8-9E92-44C4-BB8B-FFB8E9F015AD}" destId="{CF0EAB5A-5F68-4EF0-BF9A-B79D79407094}" srcOrd="0" destOrd="0" presId="urn:microsoft.com/office/officeart/2005/8/layout/vList5"/>
    <dgm:cxn modelId="{D7DB4703-0EBF-41DF-B2F4-A14AC39C66EF}" type="presParOf" srcId="{CF0EAB5A-5F68-4EF0-BF9A-B79D79407094}" destId="{91599DC7-8D56-4B59-BF71-2DF47ABC54F3}" srcOrd="0" destOrd="0" presId="urn:microsoft.com/office/officeart/2005/8/layout/vList5"/>
    <dgm:cxn modelId="{FA7E7378-3FA7-475C-BF1B-A0F411C2FCE0}" type="presParOf" srcId="{CF0EAB5A-5F68-4EF0-BF9A-B79D79407094}" destId="{B2123511-9B6A-47FD-AE45-DC0E3F4E12F7}" srcOrd="1" destOrd="0" presId="urn:microsoft.com/office/officeart/2005/8/layout/vList5"/>
    <dgm:cxn modelId="{845DA370-519B-48AC-B9F3-7C8AB2C7F247}" type="presParOf" srcId="{F1C8BDD8-9E92-44C4-BB8B-FFB8E9F015AD}" destId="{E78FC8D5-0089-45E1-96A0-A26A521E8772}" srcOrd="1" destOrd="0" presId="urn:microsoft.com/office/officeart/2005/8/layout/vList5"/>
    <dgm:cxn modelId="{6AE38700-3601-4182-984E-69ECBF5E8440}" type="presParOf" srcId="{F1C8BDD8-9E92-44C4-BB8B-FFB8E9F015AD}" destId="{A9227336-0AA5-4750-B221-2463C729D993}" srcOrd="2" destOrd="0" presId="urn:microsoft.com/office/officeart/2005/8/layout/vList5"/>
    <dgm:cxn modelId="{F8F303FE-3E00-4D95-93E0-F90975D7CB79}" type="presParOf" srcId="{A9227336-0AA5-4750-B221-2463C729D993}" destId="{F0791C14-8726-4C4F-8C0E-BF0ECBBC317D}" srcOrd="0" destOrd="0" presId="urn:microsoft.com/office/officeart/2005/8/layout/vList5"/>
    <dgm:cxn modelId="{6BBDBEB1-18CD-4028-9E2E-F42C55E1520A}" type="presParOf" srcId="{A9227336-0AA5-4750-B221-2463C729D993}" destId="{299F6523-A193-4795-891E-AF1EAE559A57}"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BA22FA4-26E1-4D9B-80CB-98F3E2AE6350}">
      <dsp:nvSpPr>
        <dsp:cNvPr id="0" name=""/>
        <dsp:cNvSpPr/>
      </dsp:nvSpPr>
      <dsp:spPr>
        <a:xfrm>
          <a:off x="406128" y="544603"/>
          <a:ext cx="3226233" cy="3226233"/>
        </a:xfrm>
        <a:prstGeom prst="blockArc">
          <a:avLst>
            <a:gd name="adj1" fmla="val 11880000"/>
            <a:gd name="adj2" fmla="val 16200000"/>
            <a:gd name="adj3" fmla="val 4639"/>
          </a:avLst>
        </a:prstGeom>
        <a:solidFill>
          <a:schemeClr val="accent5">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3AF5FC64-55B6-4FA9-8CD0-4821DDE635DB}">
      <dsp:nvSpPr>
        <dsp:cNvPr id="0" name=""/>
        <dsp:cNvSpPr/>
      </dsp:nvSpPr>
      <dsp:spPr>
        <a:xfrm>
          <a:off x="406128" y="544603"/>
          <a:ext cx="3226233" cy="3226233"/>
        </a:xfrm>
        <a:prstGeom prst="blockArc">
          <a:avLst>
            <a:gd name="adj1" fmla="val 7560000"/>
            <a:gd name="adj2" fmla="val 11880000"/>
            <a:gd name="adj3" fmla="val 4639"/>
          </a:avLst>
        </a:prstGeom>
        <a:solidFill>
          <a:schemeClr val="accent5">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1FBB52DD-0D87-4E6E-A107-5A8D58013038}">
      <dsp:nvSpPr>
        <dsp:cNvPr id="0" name=""/>
        <dsp:cNvSpPr/>
      </dsp:nvSpPr>
      <dsp:spPr>
        <a:xfrm>
          <a:off x="406128" y="544603"/>
          <a:ext cx="3226233" cy="3226233"/>
        </a:xfrm>
        <a:prstGeom prst="blockArc">
          <a:avLst>
            <a:gd name="adj1" fmla="val 3240000"/>
            <a:gd name="adj2" fmla="val 7560000"/>
            <a:gd name="adj3" fmla="val 4639"/>
          </a:avLst>
        </a:prstGeom>
        <a:solidFill>
          <a:schemeClr val="accent5">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46C66552-3A96-4200-9FEF-A7721E600A09}">
      <dsp:nvSpPr>
        <dsp:cNvPr id="0" name=""/>
        <dsp:cNvSpPr/>
      </dsp:nvSpPr>
      <dsp:spPr>
        <a:xfrm>
          <a:off x="406128" y="544603"/>
          <a:ext cx="3226233" cy="3226233"/>
        </a:xfrm>
        <a:prstGeom prst="blockArc">
          <a:avLst>
            <a:gd name="adj1" fmla="val 20520000"/>
            <a:gd name="adj2" fmla="val 3240000"/>
            <a:gd name="adj3" fmla="val 4639"/>
          </a:avLst>
        </a:prstGeom>
        <a:solidFill>
          <a:schemeClr val="accent5">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168EC823-FA53-4A25-9CE4-2FCF82CDA05A}">
      <dsp:nvSpPr>
        <dsp:cNvPr id="0" name=""/>
        <dsp:cNvSpPr/>
      </dsp:nvSpPr>
      <dsp:spPr>
        <a:xfrm>
          <a:off x="406128" y="544603"/>
          <a:ext cx="3226233" cy="3226233"/>
        </a:xfrm>
        <a:prstGeom prst="blockArc">
          <a:avLst>
            <a:gd name="adj1" fmla="val 16200000"/>
            <a:gd name="adj2" fmla="val 20520000"/>
            <a:gd name="adj3" fmla="val 4639"/>
          </a:avLst>
        </a:prstGeom>
        <a:solidFill>
          <a:schemeClr val="accent5">
            <a:tint val="6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AEF4D6D9-F13F-4853-BB8A-1C9236FBB121}">
      <dsp:nvSpPr>
        <dsp:cNvPr id="0" name=""/>
        <dsp:cNvSpPr/>
      </dsp:nvSpPr>
      <dsp:spPr>
        <a:xfrm>
          <a:off x="1276817" y="1415292"/>
          <a:ext cx="1484854" cy="1484854"/>
        </a:xfrm>
        <a:prstGeom prst="ellipse">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zh-CN" altLang="en-US" sz="2500" kern="1200" dirty="0" smtClean="0"/>
            <a:t>电路中的元件</a:t>
          </a:r>
          <a:endParaRPr lang="zh-CN" altLang="en-US" sz="2500" kern="1200" dirty="0"/>
        </a:p>
      </dsp:txBody>
      <dsp:txXfrm>
        <a:off x="1276817" y="1415292"/>
        <a:ext cx="1484854" cy="1484854"/>
      </dsp:txXfrm>
    </dsp:sp>
    <dsp:sp modelId="{A3015CF3-7A28-44D3-8413-542233E544D0}">
      <dsp:nvSpPr>
        <dsp:cNvPr id="0" name=""/>
        <dsp:cNvSpPr/>
      </dsp:nvSpPr>
      <dsp:spPr>
        <a:xfrm>
          <a:off x="1499545" y="62322"/>
          <a:ext cx="1039398" cy="1039398"/>
        </a:xfrm>
        <a:prstGeom prst="ellipse">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1</a:t>
          </a:r>
          <a:r>
            <a:rPr lang="zh-CN" sz="1500" kern="1200" dirty="0" smtClean="0"/>
            <a:t>．三极管</a:t>
          </a:r>
          <a:r>
            <a:rPr lang="en-US" sz="1500" kern="1200" dirty="0" smtClean="0"/>
            <a:t>VT</a:t>
          </a:r>
          <a:endParaRPr lang="zh-CN" altLang="en-US" sz="1500" kern="1200" dirty="0"/>
        </a:p>
      </dsp:txBody>
      <dsp:txXfrm>
        <a:off x="1499545" y="62322"/>
        <a:ext cx="1039398" cy="1039398"/>
      </dsp:txXfrm>
    </dsp:sp>
    <dsp:sp modelId="{137596AD-B8D9-48D6-B78E-BA76FF3BC623}">
      <dsp:nvSpPr>
        <dsp:cNvPr id="0" name=""/>
        <dsp:cNvSpPr/>
      </dsp:nvSpPr>
      <dsp:spPr>
        <a:xfrm>
          <a:off x="2998124" y="1151103"/>
          <a:ext cx="1039398" cy="1039398"/>
        </a:xfrm>
        <a:prstGeom prst="ellipse">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2</a:t>
          </a:r>
          <a:r>
            <a:rPr lang="zh-CN" sz="1500" kern="1200" dirty="0" smtClean="0"/>
            <a:t>．集电极电阻</a:t>
          </a:r>
          <a:r>
            <a:rPr lang="en-US" sz="1500" i="1" kern="1200" dirty="0" smtClean="0"/>
            <a:t>R</a:t>
          </a:r>
          <a:r>
            <a:rPr lang="en-US" sz="1500" kern="1200" baseline="-25000" dirty="0" smtClean="0"/>
            <a:t>C</a:t>
          </a:r>
          <a:endParaRPr lang="zh-CN" altLang="en-US" sz="1500" kern="1200" dirty="0"/>
        </a:p>
      </dsp:txBody>
      <dsp:txXfrm>
        <a:off x="2998124" y="1151103"/>
        <a:ext cx="1039398" cy="1039398"/>
      </dsp:txXfrm>
    </dsp:sp>
    <dsp:sp modelId="{3948652B-4F72-4876-9993-733BC30E8F0F}">
      <dsp:nvSpPr>
        <dsp:cNvPr id="0" name=""/>
        <dsp:cNvSpPr/>
      </dsp:nvSpPr>
      <dsp:spPr>
        <a:xfrm>
          <a:off x="2425718" y="2912787"/>
          <a:ext cx="1039398" cy="1039398"/>
        </a:xfrm>
        <a:prstGeom prst="ellipse">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3</a:t>
          </a:r>
          <a:r>
            <a:rPr lang="zh-CN" sz="1500" kern="1200" dirty="0" smtClean="0"/>
            <a:t>．集电极电源</a:t>
          </a:r>
          <a:r>
            <a:rPr lang="en-US" sz="1500" i="1" kern="1200" dirty="0" smtClean="0"/>
            <a:t>V</a:t>
          </a:r>
          <a:r>
            <a:rPr lang="en-US" sz="1500" kern="1200" baseline="-25000" dirty="0" smtClean="0"/>
            <a:t>CC</a:t>
          </a:r>
          <a:endParaRPr lang="zh-CN" altLang="en-US" sz="1500" kern="1200" dirty="0"/>
        </a:p>
      </dsp:txBody>
      <dsp:txXfrm>
        <a:off x="2425718" y="2912787"/>
        <a:ext cx="1039398" cy="1039398"/>
      </dsp:txXfrm>
    </dsp:sp>
    <dsp:sp modelId="{B83925F2-0B14-417E-9B52-E153D9BB7A3A}">
      <dsp:nvSpPr>
        <dsp:cNvPr id="0" name=""/>
        <dsp:cNvSpPr/>
      </dsp:nvSpPr>
      <dsp:spPr>
        <a:xfrm>
          <a:off x="573373" y="2912787"/>
          <a:ext cx="1039398" cy="1039398"/>
        </a:xfrm>
        <a:prstGeom prst="ellipse">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4</a:t>
          </a:r>
          <a:r>
            <a:rPr lang="zh-CN" sz="1500" kern="1200" dirty="0" smtClean="0"/>
            <a:t>．基极偏流电阻</a:t>
          </a:r>
          <a:r>
            <a:rPr lang="en-US" sz="1500" i="1" kern="1200" dirty="0" smtClean="0"/>
            <a:t>R</a:t>
          </a:r>
          <a:r>
            <a:rPr lang="en-US" sz="1500" kern="1200" baseline="-25000" dirty="0" smtClean="0"/>
            <a:t>B</a:t>
          </a:r>
          <a:endParaRPr lang="zh-CN" altLang="en-US" sz="1500" kern="1200" dirty="0"/>
        </a:p>
      </dsp:txBody>
      <dsp:txXfrm>
        <a:off x="573373" y="2912787"/>
        <a:ext cx="1039398" cy="1039398"/>
      </dsp:txXfrm>
    </dsp:sp>
    <dsp:sp modelId="{BB9D4342-F669-4D26-8DA1-AE8D6858C2EC}">
      <dsp:nvSpPr>
        <dsp:cNvPr id="0" name=""/>
        <dsp:cNvSpPr/>
      </dsp:nvSpPr>
      <dsp:spPr>
        <a:xfrm>
          <a:off x="967" y="1151103"/>
          <a:ext cx="1039398" cy="1039398"/>
        </a:xfrm>
        <a:prstGeom prst="ellipse">
          <a:avLst/>
        </a:prstGeom>
        <a:solidFill>
          <a:schemeClr val="lt1">
            <a:hueOff val="0"/>
            <a:satOff val="0"/>
            <a:lumOff val="0"/>
            <a:alphaOff val="0"/>
          </a:schemeClr>
        </a:solidFill>
        <a:ln w="38100" cap="flat" cmpd="sng" algn="ctr">
          <a:solidFill>
            <a:schemeClr val="accent5">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5</a:t>
          </a:r>
          <a:r>
            <a:rPr lang="zh-CN" sz="1500" kern="1200" dirty="0" smtClean="0"/>
            <a:t>．耦合电容</a:t>
          </a:r>
          <a:r>
            <a:rPr lang="en-US" sz="1500" i="1" kern="1200" dirty="0" smtClean="0"/>
            <a:t>C</a:t>
          </a:r>
          <a:r>
            <a:rPr lang="en-US" sz="1500" kern="1200" baseline="-25000" dirty="0" smtClean="0"/>
            <a:t>1</a:t>
          </a:r>
          <a:r>
            <a:rPr lang="zh-CN" sz="1500" kern="1200" dirty="0" smtClean="0"/>
            <a:t>、</a:t>
          </a:r>
          <a:r>
            <a:rPr lang="en-US" sz="1500" i="1" kern="1200" dirty="0" smtClean="0"/>
            <a:t>C</a:t>
          </a:r>
          <a:r>
            <a:rPr lang="en-US" sz="1500" i="1" kern="1200" baseline="-25000" dirty="0" smtClean="0"/>
            <a:t>2</a:t>
          </a:r>
          <a:endParaRPr lang="zh-CN" altLang="en-US" sz="1500" kern="1200" dirty="0"/>
        </a:p>
      </dsp:txBody>
      <dsp:txXfrm>
        <a:off x="967" y="1151103"/>
        <a:ext cx="1039398" cy="103939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A6A624-CD34-457B-906E-90A0A718B4AA}">
      <dsp:nvSpPr>
        <dsp:cNvPr id="0" name=""/>
        <dsp:cNvSpPr/>
      </dsp:nvSpPr>
      <dsp:spPr>
        <a:xfrm>
          <a:off x="892" y="114520"/>
          <a:ext cx="1904205" cy="1142523"/>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zh-CN" sz="2000" kern="1200" dirty="0" smtClean="0"/>
            <a:t>放大倍数为</a:t>
          </a:r>
          <a:r>
            <a:rPr lang="en-US" altLang="zh-CN" sz="2000" kern="1200" dirty="0" smtClean="0"/>
            <a:t>1</a:t>
          </a:r>
          <a:endParaRPr lang="zh-CN" altLang="en-US" sz="2000" kern="1200" dirty="0"/>
        </a:p>
      </dsp:txBody>
      <dsp:txXfrm>
        <a:off x="892" y="114520"/>
        <a:ext cx="1904205" cy="1142523"/>
      </dsp:txXfrm>
    </dsp:sp>
    <dsp:sp modelId="{8B708572-489D-4FFA-BF95-71E601E25886}">
      <dsp:nvSpPr>
        <dsp:cNvPr id="0" name=""/>
        <dsp:cNvSpPr/>
      </dsp:nvSpPr>
      <dsp:spPr>
        <a:xfrm>
          <a:off x="2072668" y="449660"/>
          <a:ext cx="403691" cy="472243"/>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2072668" y="449660"/>
        <a:ext cx="403691" cy="472243"/>
      </dsp:txXfrm>
    </dsp:sp>
    <dsp:sp modelId="{F97608AD-C8A5-483F-86C1-83FB490663E3}">
      <dsp:nvSpPr>
        <dsp:cNvPr id="0" name=""/>
        <dsp:cNvSpPr/>
      </dsp:nvSpPr>
      <dsp:spPr>
        <a:xfrm>
          <a:off x="2666781" y="114520"/>
          <a:ext cx="1904205" cy="1142523"/>
        </a:xfrm>
        <a:prstGeom prst="roundRect">
          <a:avLst>
            <a:gd name="adj" fmla="val 10000"/>
          </a:avLst>
        </a:prstGeom>
        <a:gradFill rotWithShape="0">
          <a:gsLst>
            <a:gs pos="0">
              <a:schemeClr val="accent5">
                <a:hueOff val="-3096517"/>
                <a:satOff val="31044"/>
                <a:lumOff val="-21569"/>
                <a:alphaOff val="0"/>
                <a:shade val="51000"/>
                <a:satMod val="130000"/>
              </a:schemeClr>
            </a:gs>
            <a:gs pos="80000">
              <a:schemeClr val="accent5">
                <a:hueOff val="-3096517"/>
                <a:satOff val="31044"/>
                <a:lumOff val="-21569"/>
                <a:alphaOff val="0"/>
                <a:shade val="93000"/>
                <a:satMod val="130000"/>
              </a:schemeClr>
            </a:gs>
            <a:gs pos="100000">
              <a:schemeClr val="accent5">
                <a:hueOff val="-3096517"/>
                <a:satOff val="31044"/>
                <a:lumOff val="-2156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zh-CN" sz="2000" kern="1200" dirty="0" smtClean="0"/>
            <a:t>说明放大器输出电压与输入电压近似相等</a:t>
          </a:r>
          <a:endParaRPr lang="zh-CN" altLang="en-US" sz="2000" kern="1200" dirty="0"/>
        </a:p>
      </dsp:txBody>
      <dsp:txXfrm>
        <a:off x="2666781" y="114520"/>
        <a:ext cx="1904205" cy="1142523"/>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A6A624-CD34-457B-906E-90A0A718B4AA}">
      <dsp:nvSpPr>
        <dsp:cNvPr id="0" name=""/>
        <dsp:cNvSpPr/>
      </dsp:nvSpPr>
      <dsp:spPr>
        <a:xfrm>
          <a:off x="892" y="381213"/>
          <a:ext cx="1904205" cy="1142523"/>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zh-CN" sz="2000" kern="1200" dirty="0" smtClean="0"/>
            <a:t>电压放大倍数为正值</a:t>
          </a:r>
          <a:endParaRPr lang="zh-CN" altLang="en-US" sz="2000" kern="1200" dirty="0"/>
        </a:p>
      </dsp:txBody>
      <dsp:txXfrm>
        <a:off x="892" y="381213"/>
        <a:ext cx="1904205" cy="1142523"/>
      </dsp:txXfrm>
    </dsp:sp>
    <dsp:sp modelId="{8B708572-489D-4FFA-BF95-71E601E25886}">
      <dsp:nvSpPr>
        <dsp:cNvPr id="0" name=""/>
        <dsp:cNvSpPr/>
      </dsp:nvSpPr>
      <dsp:spPr>
        <a:xfrm>
          <a:off x="2072668" y="716353"/>
          <a:ext cx="403691" cy="472243"/>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2072668" y="716353"/>
        <a:ext cx="403691" cy="472243"/>
      </dsp:txXfrm>
    </dsp:sp>
    <dsp:sp modelId="{5846F53E-3040-4254-B61C-E6588032AB01}">
      <dsp:nvSpPr>
        <dsp:cNvPr id="0" name=""/>
        <dsp:cNvSpPr/>
      </dsp:nvSpPr>
      <dsp:spPr>
        <a:xfrm>
          <a:off x="2666781" y="381213"/>
          <a:ext cx="1904205" cy="1142523"/>
        </a:xfrm>
        <a:prstGeom prst="roundRect">
          <a:avLst>
            <a:gd name="adj" fmla="val 10000"/>
          </a:avLst>
        </a:prstGeom>
        <a:gradFill rotWithShape="0">
          <a:gsLst>
            <a:gs pos="0">
              <a:schemeClr val="accent2">
                <a:hueOff val="-17325818"/>
                <a:satOff val="15657"/>
                <a:lumOff val="1768"/>
                <a:alphaOff val="0"/>
                <a:shade val="51000"/>
                <a:satMod val="130000"/>
              </a:schemeClr>
            </a:gs>
            <a:gs pos="80000">
              <a:schemeClr val="accent2">
                <a:hueOff val="-17325818"/>
                <a:satOff val="15657"/>
                <a:lumOff val="1768"/>
                <a:alphaOff val="0"/>
                <a:shade val="93000"/>
                <a:satMod val="130000"/>
              </a:schemeClr>
            </a:gs>
            <a:gs pos="100000">
              <a:schemeClr val="accent2">
                <a:hueOff val="-17325818"/>
                <a:satOff val="15657"/>
                <a:lumOff val="176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zh-CN" sz="2000" kern="1200" dirty="0" smtClean="0"/>
            <a:t>说明放大器的输出电压与输入电压同相位</a:t>
          </a:r>
          <a:endParaRPr lang="zh-CN" altLang="en-US" sz="2000" kern="1200" dirty="0"/>
        </a:p>
      </dsp:txBody>
      <dsp:txXfrm>
        <a:off x="2666781" y="381213"/>
        <a:ext cx="1904205" cy="1142523"/>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2381A38-F2E2-4AB9-A424-D6F2FC77F417}">
      <dsp:nvSpPr>
        <dsp:cNvPr id="0" name=""/>
        <dsp:cNvSpPr/>
      </dsp:nvSpPr>
      <dsp:spPr>
        <a:xfrm>
          <a:off x="0" y="359071"/>
          <a:ext cx="7315200" cy="990675"/>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7741" tIns="354076" rIns="567741" bIns="120904" numCol="1" spcCol="1270" anchor="t" anchorCtr="0">
          <a:noAutofit/>
        </a:bodyPr>
        <a:lstStyle/>
        <a:p>
          <a:pPr marL="171450" lvl="1" indent="-171450" algn="l" defTabSz="755650">
            <a:lnSpc>
              <a:spcPct val="90000"/>
            </a:lnSpc>
            <a:spcBef>
              <a:spcPct val="0"/>
            </a:spcBef>
            <a:spcAft>
              <a:spcPct val="15000"/>
            </a:spcAft>
            <a:buChar char="••"/>
          </a:pPr>
          <a:r>
            <a:rPr lang="zh-CN" sz="1700" kern="1200" dirty="0" smtClean="0"/>
            <a:t>因射极输出器输入电阻高，从信号源取用的电流小，对信号源的影响小</a:t>
          </a:r>
          <a:endParaRPr lang="zh-CN" sz="1700" kern="1200" dirty="0"/>
        </a:p>
      </dsp:txBody>
      <dsp:txXfrm>
        <a:off x="0" y="359071"/>
        <a:ext cx="7315200" cy="990675"/>
      </dsp:txXfrm>
    </dsp:sp>
    <dsp:sp modelId="{AD66AAC2-BA01-425E-B5F4-CFE4FDF88640}">
      <dsp:nvSpPr>
        <dsp:cNvPr id="0" name=""/>
        <dsp:cNvSpPr/>
      </dsp:nvSpPr>
      <dsp:spPr>
        <a:xfrm>
          <a:off x="365760" y="108151"/>
          <a:ext cx="5120640" cy="50184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3548" tIns="0" rIns="193548" bIns="0" numCol="1" spcCol="1270" anchor="ctr" anchorCtr="0">
          <a:noAutofit/>
        </a:bodyPr>
        <a:lstStyle/>
        <a:p>
          <a:pPr lvl="0" algn="l" defTabSz="755650">
            <a:lnSpc>
              <a:spcPct val="90000"/>
            </a:lnSpc>
            <a:spcBef>
              <a:spcPct val="0"/>
            </a:spcBef>
            <a:spcAft>
              <a:spcPct val="35000"/>
            </a:spcAft>
          </a:pPr>
          <a:r>
            <a:rPr lang="zh-CN" sz="1700" kern="1200" dirty="0" smtClean="0"/>
            <a:t>（</a:t>
          </a:r>
          <a:r>
            <a:rPr lang="en-US" sz="1700" kern="1200" dirty="0" smtClean="0"/>
            <a:t>1</a:t>
          </a:r>
          <a:r>
            <a:rPr lang="zh-CN" sz="1700" kern="1200" dirty="0" smtClean="0"/>
            <a:t>）应用在多级放大器的前级</a:t>
          </a:r>
          <a:endParaRPr lang="zh-CN" altLang="en-US" sz="1700" kern="1200" dirty="0"/>
        </a:p>
      </dsp:txBody>
      <dsp:txXfrm>
        <a:off x="365760" y="108151"/>
        <a:ext cx="5120640" cy="501840"/>
      </dsp:txXfrm>
    </dsp:sp>
    <dsp:sp modelId="{17E54628-D212-48AF-AD98-4B1026931D10}">
      <dsp:nvSpPr>
        <dsp:cNvPr id="0" name=""/>
        <dsp:cNvSpPr/>
      </dsp:nvSpPr>
      <dsp:spPr>
        <a:xfrm>
          <a:off x="0" y="1692466"/>
          <a:ext cx="7315200" cy="990675"/>
        </a:xfrm>
        <a:prstGeom prst="rect">
          <a:avLst/>
        </a:prstGeom>
        <a:solidFill>
          <a:schemeClr val="lt1">
            <a:alpha val="90000"/>
            <a:hueOff val="0"/>
            <a:satOff val="0"/>
            <a:lumOff val="0"/>
            <a:alphaOff val="0"/>
          </a:schemeClr>
        </a:solidFill>
        <a:ln w="9525" cap="flat" cmpd="sng" algn="ctr">
          <a:solidFill>
            <a:schemeClr val="accent5">
              <a:hueOff val="-1548258"/>
              <a:satOff val="15522"/>
              <a:lumOff val="-10784"/>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7741" tIns="354076" rIns="567741" bIns="120904" numCol="1" spcCol="1270" anchor="t" anchorCtr="0">
          <a:noAutofit/>
        </a:bodyPr>
        <a:lstStyle/>
        <a:p>
          <a:pPr marL="171450" lvl="1" indent="-171450" algn="l" defTabSz="755650">
            <a:lnSpc>
              <a:spcPct val="90000"/>
            </a:lnSpc>
            <a:spcBef>
              <a:spcPct val="0"/>
            </a:spcBef>
            <a:spcAft>
              <a:spcPct val="15000"/>
            </a:spcAft>
            <a:buChar char="••"/>
          </a:pPr>
          <a:r>
            <a:rPr lang="zh-CN" sz="1700" kern="1200" dirty="0" smtClean="0"/>
            <a:t>因为输入电阻高对前级的影响小，输出电阻低又可以给后级提供较大的推动电流，相当于在放大器的中间起一个缓冲作用</a:t>
          </a:r>
          <a:endParaRPr lang="zh-CN" sz="1700" kern="1200" dirty="0"/>
        </a:p>
      </dsp:txBody>
      <dsp:txXfrm>
        <a:off x="0" y="1692466"/>
        <a:ext cx="7315200" cy="990675"/>
      </dsp:txXfrm>
    </dsp:sp>
    <dsp:sp modelId="{0F7C3659-5BE0-4CCC-B117-FC8F25124552}">
      <dsp:nvSpPr>
        <dsp:cNvPr id="0" name=""/>
        <dsp:cNvSpPr/>
      </dsp:nvSpPr>
      <dsp:spPr>
        <a:xfrm>
          <a:off x="365760" y="1441546"/>
          <a:ext cx="5120640" cy="501840"/>
        </a:xfrm>
        <a:prstGeom prst="roundRect">
          <a:avLst/>
        </a:prstGeom>
        <a:gradFill rotWithShape="0">
          <a:gsLst>
            <a:gs pos="0">
              <a:schemeClr val="accent5">
                <a:hueOff val="-1548258"/>
                <a:satOff val="15522"/>
                <a:lumOff val="-10784"/>
                <a:alphaOff val="0"/>
                <a:shade val="51000"/>
                <a:satMod val="130000"/>
              </a:schemeClr>
            </a:gs>
            <a:gs pos="80000">
              <a:schemeClr val="accent5">
                <a:hueOff val="-1548258"/>
                <a:satOff val="15522"/>
                <a:lumOff val="-10784"/>
                <a:alphaOff val="0"/>
                <a:shade val="93000"/>
                <a:satMod val="130000"/>
              </a:schemeClr>
            </a:gs>
            <a:gs pos="100000">
              <a:schemeClr val="accent5">
                <a:hueOff val="-1548258"/>
                <a:satOff val="15522"/>
                <a:lumOff val="-1078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3548" tIns="0" rIns="193548" bIns="0" numCol="1" spcCol="1270" anchor="ctr" anchorCtr="0">
          <a:noAutofit/>
        </a:bodyPr>
        <a:lstStyle/>
        <a:p>
          <a:pPr lvl="0" algn="l" defTabSz="755650">
            <a:lnSpc>
              <a:spcPct val="90000"/>
            </a:lnSpc>
            <a:spcBef>
              <a:spcPct val="0"/>
            </a:spcBef>
            <a:spcAft>
              <a:spcPct val="35000"/>
            </a:spcAft>
          </a:pPr>
          <a:r>
            <a:rPr lang="zh-CN" sz="1700" kern="1200" smtClean="0"/>
            <a:t>（</a:t>
          </a:r>
          <a:r>
            <a:rPr lang="en-US" sz="1700" kern="1200" smtClean="0"/>
            <a:t>2</a:t>
          </a:r>
          <a:r>
            <a:rPr lang="zh-CN" sz="1700" kern="1200" smtClean="0"/>
            <a:t>）应用在多级放大器的中间级</a:t>
          </a:r>
          <a:endParaRPr lang="zh-CN" sz="1700" kern="1200"/>
        </a:p>
      </dsp:txBody>
      <dsp:txXfrm>
        <a:off x="365760" y="1441546"/>
        <a:ext cx="5120640" cy="501840"/>
      </dsp:txXfrm>
    </dsp:sp>
    <dsp:sp modelId="{8F167546-733F-4BE7-B2DA-F013A17DE16D}">
      <dsp:nvSpPr>
        <dsp:cNvPr id="0" name=""/>
        <dsp:cNvSpPr/>
      </dsp:nvSpPr>
      <dsp:spPr>
        <a:xfrm>
          <a:off x="0" y="3025861"/>
          <a:ext cx="7315200" cy="736312"/>
        </a:xfrm>
        <a:prstGeom prst="rect">
          <a:avLst/>
        </a:prstGeom>
        <a:solidFill>
          <a:schemeClr val="lt1">
            <a:alpha val="90000"/>
            <a:hueOff val="0"/>
            <a:satOff val="0"/>
            <a:lumOff val="0"/>
            <a:alphaOff val="0"/>
          </a:schemeClr>
        </a:solidFill>
        <a:ln w="9525" cap="flat" cmpd="sng" algn="ctr">
          <a:solidFill>
            <a:schemeClr val="accent5">
              <a:hueOff val="-3096517"/>
              <a:satOff val="31044"/>
              <a:lumOff val="-2156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7741" tIns="354076" rIns="567741" bIns="120904" numCol="1" spcCol="1270" anchor="t" anchorCtr="0">
          <a:noAutofit/>
        </a:bodyPr>
        <a:lstStyle/>
        <a:p>
          <a:pPr marL="171450" lvl="1" indent="-171450" algn="l" defTabSz="755650">
            <a:lnSpc>
              <a:spcPct val="90000"/>
            </a:lnSpc>
            <a:spcBef>
              <a:spcPct val="0"/>
            </a:spcBef>
            <a:spcAft>
              <a:spcPct val="15000"/>
            </a:spcAft>
            <a:buChar char="••"/>
          </a:pPr>
          <a:r>
            <a:rPr lang="zh-CN" sz="1700" kern="1200" dirty="0" smtClean="0"/>
            <a:t>因为输出电阻小，可提高其带</a:t>
          </a:r>
          <a:r>
            <a:rPr lang="zh-CN" sz="1700" kern="1200" smtClean="0"/>
            <a:t>负载能力</a:t>
          </a:r>
          <a:endParaRPr lang="zh-CN" altLang="en-US" sz="1700" kern="1200" dirty="0"/>
        </a:p>
      </dsp:txBody>
      <dsp:txXfrm>
        <a:off x="0" y="3025861"/>
        <a:ext cx="7315200" cy="736312"/>
      </dsp:txXfrm>
    </dsp:sp>
    <dsp:sp modelId="{A445D20E-08BC-499F-A288-5D39576EFBC9}">
      <dsp:nvSpPr>
        <dsp:cNvPr id="0" name=""/>
        <dsp:cNvSpPr/>
      </dsp:nvSpPr>
      <dsp:spPr>
        <a:xfrm>
          <a:off x="365760" y="2774941"/>
          <a:ext cx="5120640" cy="501840"/>
        </a:xfrm>
        <a:prstGeom prst="roundRect">
          <a:avLst/>
        </a:prstGeom>
        <a:gradFill rotWithShape="0">
          <a:gsLst>
            <a:gs pos="0">
              <a:schemeClr val="accent5">
                <a:hueOff val="-3096517"/>
                <a:satOff val="31044"/>
                <a:lumOff val="-21569"/>
                <a:alphaOff val="0"/>
                <a:shade val="51000"/>
                <a:satMod val="130000"/>
              </a:schemeClr>
            </a:gs>
            <a:gs pos="80000">
              <a:schemeClr val="accent5">
                <a:hueOff val="-3096517"/>
                <a:satOff val="31044"/>
                <a:lumOff val="-21569"/>
                <a:alphaOff val="0"/>
                <a:shade val="93000"/>
                <a:satMod val="130000"/>
              </a:schemeClr>
            </a:gs>
            <a:gs pos="100000">
              <a:schemeClr val="accent5">
                <a:hueOff val="-3096517"/>
                <a:satOff val="31044"/>
                <a:lumOff val="-2156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3548" tIns="0" rIns="193548" bIns="0" numCol="1" spcCol="1270" anchor="ctr" anchorCtr="0">
          <a:noAutofit/>
        </a:bodyPr>
        <a:lstStyle/>
        <a:p>
          <a:pPr lvl="0" algn="l" defTabSz="755650">
            <a:lnSpc>
              <a:spcPct val="90000"/>
            </a:lnSpc>
            <a:spcBef>
              <a:spcPct val="0"/>
            </a:spcBef>
            <a:spcAft>
              <a:spcPct val="35000"/>
            </a:spcAft>
          </a:pPr>
          <a:r>
            <a:rPr lang="zh-CN" sz="1700" kern="1200" dirty="0" smtClean="0"/>
            <a:t>（</a:t>
          </a:r>
          <a:r>
            <a:rPr lang="en-US" sz="1700" kern="1200" dirty="0" smtClean="0"/>
            <a:t>3</a:t>
          </a:r>
          <a:r>
            <a:rPr lang="zh-CN" sz="1700" kern="1200" dirty="0" smtClean="0"/>
            <a:t>）应用在多级放大器的输出级</a:t>
          </a:r>
          <a:endParaRPr lang="zh-CN" sz="1700" kern="1200" dirty="0"/>
        </a:p>
      </dsp:txBody>
      <dsp:txXfrm>
        <a:off x="365760" y="2774941"/>
        <a:ext cx="5120640" cy="50184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2123511-9B6A-47FD-AE45-DC0E3F4E12F7}">
      <dsp:nvSpPr>
        <dsp:cNvPr id="0" name=""/>
        <dsp:cNvSpPr/>
      </dsp:nvSpPr>
      <dsp:spPr>
        <a:xfrm rot="5400000">
          <a:off x="3928483" y="-1477854"/>
          <a:ext cx="951522" cy="4145171"/>
        </a:xfrm>
        <a:prstGeom prst="round2SameRect">
          <a:avLst/>
        </a:prstGeom>
        <a:solidFill>
          <a:schemeClr val="lt1">
            <a:alpha val="90000"/>
            <a:tint val="40000"/>
            <a:hueOff val="0"/>
            <a:satOff val="0"/>
            <a:lumOff val="0"/>
            <a:alphaOff val="0"/>
          </a:schemeClr>
        </a:solidFill>
        <a:ln w="9525" cap="flat" cmpd="sng" algn="ctr">
          <a:solidFill>
            <a:schemeClr val="accent5">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zh-CN" altLang="zh-CN" sz="1600" kern="1200" dirty="0" smtClean="0"/>
            <a:t>电路结构简单，成本低，便于集成化</a:t>
          </a:r>
          <a:endParaRPr lang="zh-CN" altLang="en-US" sz="1600" kern="1200" dirty="0"/>
        </a:p>
      </dsp:txBody>
      <dsp:txXfrm rot="5400000">
        <a:off x="3928483" y="-1477854"/>
        <a:ext cx="951522" cy="4145171"/>
      </dsp:txXfrm>
    </dsp:sp>
    <dsp:sp modelId="{91599DC7-8D56-4B59-BF71-2DF47ABC54F3}">
      <dsp:nvSpPr>
        <dsp:cNvPr id="0" name=""/>
        <dsp:cNvSpPr/>
      </dsp:nvSpPr>
      <dsp:spPr>
        <a:xfrm>
          <a:off x="0" y="29"/>
          <a:ext cx="2331658" cy="1189403"/>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a:lnSpc>
              <a:spcPct val="90000"/>
            </a:lnSpc>
            <a:spcBef>
              <a:spcPct val="0"/>
            </a:spcBef>
            <a:spcAft>
              <a:spcPct val="35000"/>
            </a:spcAft>
          </a:pPr>
          <a:r>
            <a:rPr lang="zh-CN" altLang="en-US" sz="5700" kern="1200" dirty="0" smtClean="0"/>
            <a:t>优点</a:t>
          </a:r>
          <a:endParaRPr lang="zh-CN" altLang="en-US" sz="5700" kern="1200" dirty="0"/>
        </a:p>
      </dsp:txBody>
      <dsp:txXfrm>
        <a:off x="0" y="29"/>
        <a:ext cx="2331658" cy="1189403"/>
      </dsp:txXfrm>
    </dsp:sp>
    <dsp:sp modelId="{299F6523-A193-4795-891E-AF1EAE559A57}">
      <dsp:nvSpPr>
        <dsp:cNvPr id="0" name=""/>
        <dsp:cNvSpPr/>
      </dsp:nvSpPr>
      <dsp:spPr>
        <a:xfrm rot="5400000">
          <a:off x="3928483" y="-228980"/>
          <a:ext cx="951522" cy="4145171"/>
        </a:xfrm>
        <a:prstGeom prst="round2SameRect">
          <a:avLst/>
        </a:prstGeom>
        <a:solidFill>
          <a:schemeClr val="lt1">
            <a:alpha val="90000"/>
            <a:tint val="40000"/>
            <a:hueOff val="0"/>
            <a:satOff val="0"/>
            <a:lumOff val="0"/>
            <a:alphaOff val="0"/>
          </a:schemeClr>
        </a:solidFill>
        <a:ln w="9525" cap="flat" cmpd="sng" algn="ctr">
          <a:solidFill>
            <a:schemeClr val="accent5">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zh-CN" altLang="zh-CN" sz="1600" kern="1200" dirty="0" smtClean="0"/>
            <a:t>静态工作点互相依存，给电路的调试带来不便</a:t>
          </a:r>
          <a:endParaRPr lang="zh-CN" altLang="en-US" sz="1600" kern="1200" dirty="0"/>
        </a:p>
        <a:p>
          <a:pPr marL="171450" lvl="1" indent="-171450" algn="l" defTabSz="711200">
            <a:lnSpc>
              <a:spcPct val="90000"/>
            </a:lnSpc>
            <a:spcBef>
              <a:spcPct val="0"/>
            </a:spcBef>
            <a:spcAft>
              <a:spcPct val="15000"/>
            </a:spcAft>
            <a:buChar char="••"/>
          </a:pPr>
          <a:r>
            <a:rPr lang="zh-CN" altLang="zh-CN" sz="1600" kern="1200" dirty="0" smtClean="0"/>
            <a:t>当温度变化时，会引起静态工作点的变化</a:t>
          </a:r>
          <a:endParaRPr lang="zh-CN" altLang="en-US" sz="1600" kern="1200" dirty="0"/>
        </a:p>
      </dsp:txBody>
      <dsp:txXfrm rot="5400000">
        <a:off x="3928483" y="-228980"/>
        <a:ext cx="951522" cy="4145171"/>
      </dsp:txXfrm>
    </dsp:sp>
    <dsp:sp modelId="{F0791C14-8726-4C4F-8C0E-BF0ECBBC317D}">
      <dsp:nvSpPr>
        <dsp:cNvPr id="0" name=""/>
        <dsp:cNvSpPr/>
      </dsp:nvSpPr>
      <dsp:spPr>
        <a:xfrm>
          <a:off x="0" y="1248903"/>
          <a:ext cx="2331658" cy="1189403"/>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170" tIns="108585" rIns="217170" bIns="108585" numCol="1" spcCol="1270" anchor="ctr" anchorCtr="0">
          <a:noAutofit/>
        </a:bodyPr>
        <a:lstStyle/>
        <a:p>
          <a:pPr lvl="0" algn="ctr" defTabSz="2533650">
            <a:lnSpc>
              <a:spcPct val="90000"/>
            </a:lnSpc>
            <a:spcBef>
              <a:spcPct val="0"/>
            </a:spcBef>
            <a:spcAft>
              <a:spcPct val="35000"/>
            </a:spcAft>
          </a:pPr>
          <a:r>
            <a:rPr lang="zh-CN" altLang="en-US" sz="5700" kern="1200" dirty="0" smtClean="0"/>
            <a:t>缺点</a:t>
          </a:r>
          <a:endParaRPr lang="zh-CN" altLang="en-US" sz="5700" kern="1200" dirty="0"/>
        </a:p>
      </dsp:txBody>
      <dsp:txXfrm>
        <a:off x="0" y="1248903"/>
        <a:ext cx="2331658" cy="118940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fld id="{C5DE16FD-1C85-4C12-B65A-702D8289E9F7}"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12</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20</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26</a:t>
            </a:fld>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27</a:t>
            </a:fld>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28</a:t>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diagramColors" Target="../diagrams/colors3.xml"/><Relationship Id="rId3" Type="http://schemas.openxmlformats.org/officeDocument/2006/relationships/notesSlide" Target="../notesSlides/notesSlide13.xml"/><Relationship Id="rId7" Type="http://schemas.openxmlformats.org/officeDocument/2006/relationships/diagramQuickStyle" Target="../diagrams/quickStyle2.xml"/><Relationship Id="rId12" Type="http://schemas.openxmlformats.org/officeDocument/2006/relationships/diagramQuickStyle" Target="../diagrams/quickStyle3.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diagramLayout" Target="../diagrams/layout2.xml"/><Relationship Id="rId11" Type="http://schemas.openxmlformats.org/officeDocument/2006/relationships/diagramLayout" Target="../diagrams/layout3.xml"/><Relationship Id="rId5" Type="http://schemas.openxmlformats.org/officeDocument/2006/relationships/diagramData" Target="../diagrams/data2.xml"/><Relationship Id="rId10" Type="http://schemas.openxmlformats.org/officeDocument/2006/relationships/diagramData" Target="../diagrams/data3.xml"/><Relationship Id="rId4" Type="http://schemas.openxmlformats.org/officeDocument/2006/relationships/oleObject" Target="../embeddings/oleObject3.bin"/><Relationship Id="rId9" Type="http://schemas.microsoft.com/office/2007/relationships/diagramDrawing" Target="../diagrams/drawing2.xml"/><Relationship Id="rId14" Type="http://schemas.microsoft.com/office/2007/relationships/diagramDrawing" Target="../diagrams/drawing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oleObject" Target="../embeddings/oleObject5.bin"/><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ctrTitle"/>
          </p:nvPr>
        </p:nvSpPr>
        <p:spPr/>
        <p:txBody>
          <a:bodyPr/>
          <a:lstStyle/>
          <a:p>
            <a:pPr indent="266700" algn="ctr"/>
            <a:r>
              <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第</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八</a:t>
            </a:r>
            <a:r>
              <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章</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　</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基本放大电路</a:t>
            </a:r>
            <a:endPar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endParaRPr>
          </a:p>
        </p:txBody>
      </p:sp>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8.1.1 </a:t>
            </a:r>
            <a:r>
              <a:rPr lang="zh-CN" altLang="zh-CN" dirty="0" smtClean="0">
                <a:solidFill>
                  <a:schemeClr val="bg1"/>
                </a:solidFill>
                <a:latin typeface="微软雅黑" pitchFamily="34" charset="-122"/>
                <a:ea typeface="微软雅黑" pitchFamily="34" charset="-122"/>
              </a:rPr>
              <a:t>共发射极单管交流</a:t>
            </a:r>
            <a:r>
              <a:rPr lang="zh-CN" altLang="zh-CN" dirty="0" smtClean="0">
                <a:solidFill>
                  <a:schemeClr val="bg1"/>
                </a:solidFill>
                <a:latin typeface="微软雅黑" pitchFamily="34" charset="-122"/>
                <a:ea typeface="微软雅黑" pitchFamily="34" charset="-122"/>
              </a:rPr>
              <a:t>放大器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8.2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放大器的小信号等效电路</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分析</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2396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标题 7"/>
          <p:cNvSpPr>
            <a:spLocks noGrp="1"/>
          </p:cNvSpPr>
          <p:nvPr>
            <p:ph type="title"/>
          </p:nvPr>
        </p:nvSpPr>
        <p:spPr/>
        <p:txBody>
          <a:bodyPr/>
          <a:lstStyle/>
          <a:p>
            <a:r>
              <a:rPr lang="en-US" altLang="zh-CN" sz="2400" dirty="0" smtClean="0"/>
              <a:t>2</a:t>
            </a:r>
            <a:r>
              <a:rPr lang="zh-CN" altLang="zh-CN" sz="2400" dirty="0" smtClean="0"/>
              <a:t>．由输出特性求三极管输出端</a:t>
            </a:r>
            <a:r>
              <a:rPr lang="zh-CN" altLang="zh-CN" sz="2400" dirty="0" smtClean="0"/>
              <a:t>等效电路</a:t>
            </a:r>
            <a:endParaRPr lang="zh-CN" altLang="en-US" sz="2400" dirty="0"/>
          </a:p>
        </p:txBody>
      </p:sp>
      <p:pic>
        <p:nvPicPr>
          <p:cNvPr id="240643" name="Picture 3" descr="g0908"/>
          <p:cNvPicPr>
            <a:picLocks noGrp="1" noChangeAspect="1" noChangeArrowheads="1"/>
          </p:cNvPicPr>
          <p:nvPr>
            <p:ph idx="1"/>
          </p:nvPr>
        </p:nvPicPr>
        <p:blipFill>
          <a:blip r:embed="rId3" cstate="print"/>
          <a:srcRect/>
          <a:stretch>
            <a:fillRect/>
          </a:stretch>
        </p:blipFill>
        <p:spPr bwMode="auto">
          <a:xfrm>
            <a:off x="1295486" y="2743218"/>
            <a:ext cx="3349299" cy="2590732"/>
          </a:xfrm>
          <a:prstGeom prst="rect">
            <a:avLst/>
          </a:prstGeom>
          <a:noFill/>
          <a:ln w="9525">
            <a:noFill/>
            <a:miter lim="800000"/>
            <a:headEnd/>
            <a:tailEnd/>
          </a:ln>
        </p:spPr>
      </p:pic>
      <p:sp>
        <p:nvSpPr>
          <p:cNvPr id="10" name="矩形 9"/>
          <p:cNvSpPr/>
          <p:nvPr/>
        </p:nvSpPr>
        <p:spPr>
          <a:xfrm>
            <a:off x="1828872" y="5714940"/>
            <a:ext cx="2262158" cy="369332"/>
          </a:xfrm>
          <a:prstGeom prst="rect">
            <a:avLst/>
          </a:prstGeom>
        </p:spPr>
        <p:txBody>
          <a:bodyPr wrap="none">
            <a:spAutoFit/>
          </a:bodyPr>
          <a:lstStyle/>
          <a:p>
            <a:r>
              <a:rPr lang="zh-CN" altLang="zh-CN" sz="1800" dirty="0" smtClean="0"/>
              <a:t>三极管微变等效电路</a:t>
            </a:r>
            <a:endParaRPr lang="zh-CN" altLang="en-US"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704" y="1676446"/>
            <a:ext cx="5333860" cy="403849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600" dirty="0" smtClean="0"/>
              <a:t>1</a:t>
            </a:r>
            <a:r>
              <a:rPr lang="en-US" altLang="zh-CN" sz="1600" dirty="0" smtClean="0"/>
              <a:t>.</a:t>
            </a:r>
            <a:r>
              <a:rPr lang="zh-CN" altLang="zh-CN" sz="1600" dirty="0" smtClean="0"/>
              <a:t>交流放大器就是将一个小幅度的交流信号放大到一个大幅度的交流信号的电子电路。它应用了三极管具有电流放大的特性。但三极管单方向导电，为了解决这个难题，采用了设置静态工作点的方法，使交流信号得以放大。</a:t>
            </a:r>
          </a:p>
          <a:p>
            <a:r>
              <a:rPr lang="en-US" altLang="zh-CN" sz="1600" dirty="0" smtClean="0"/>
              <a:t>2. </a:t>
            </a:r>
            <a:r>
              <a:rPr lang="zh-CN" altLang="zh-CN" sz="1600" dirty="0" smtClean="0"/>
              <a:t>三极管是非线性器件，难以进行数学计算，又采用了微变等效的方法，又解决了这一难题。但一细想，输入信号如果幅度很大，微变等效电路计算出的结果误差必然很大，所以微变等效电路不适合大信号放大电路。</a:t>
            </a:r>
          </a:p>
          <a:p>
            <a:r>
              <a:rPr lang="en-US" altLang="zh-CN" sz="1600" dirty="0" smtClean="0"/>
              <a:t>3.</a:t>
            </a:r>
            <a:r>
              <a:rPr lang="zh-CN" altLang="zh-CN" sz="1600" dirty="0" smtClean="0"/>
              <a:t>在上述分析过程中，渗透了“提出问题、解决问题”的</a:t>
            </a:r>
            <a:r>
              <a:rPr lang="zh-CN" altLang="zh-CN" sz="1600" b="1" dirty="0" smtClean="0"/>
              <a:t>思维</a:t>
            </a:r>
            <a:r>
              <a:rPr lang="zh-CN" altLang="zh-CN" sz="1600" dirty="0" smtClean="0"/>
              <a:t>过程。我们以后从事工程工作，广义上讲，也是这个过程。根据提出的问题，应用掌握的理论知识去思考，去分析，最后将提出的问题解决。 问题解决了，这就是“能力”。</a:t>
            </a:r>
            <a:endParaRPr lang="zh-CN" altLang="zh-CN" sz="16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5" name="图片 4" descr="29.jpg"/>
          <p:cNvPicPr>
            <a:picLocks noChangeAspect="1"/>
          </p:cNvPicPr>
          <p:nvPr/>
        </p:nvPicPr>
        <p:blipFill>
          <a:blip r:embed="rId3" cstate="print"/>
          <a:srcRect l="36249" t="17777" r="12502"/>
          <a:stretch>
            <a:fillRect/>
          </a:stretch>
        </p:blipFill>
        <p:spPr>
          <a:xfrm>
            <a:off x="6019882" y="4038584"/>
            <a:ext cx="3124118" cy="281941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8.3.1  </a:t>
            </a:r>
            <a:r>
              <a:rPr lang="zh-CN" altLang="zh-CN" dirty="0" smtClean="0">
                <a:solidFill>
                  <a:schemeClr val="bg1"/>
                </a:solidFill>
                <a:latin typeface="微软雅黑" pitchFamily="34" charset="-122"/>
                <a:ea typeface="微软雅黑" pitchFamily="34" charset="-122"/>
              </a:rPr>
              <a:t>射极输出器</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8.3.2  </a:t>
            </a:r>
            <a:r>
              <a:rPr lang="zh-CN" altLang="zh-CN" dirty="0" smtClean="0">
                <a:solidFill>
                  <a:schemeClr val="bg1"/>
                </a:solidFill>
                <a:latin typeface="微软雅黑" pitchFamily="34" charset="-122"/>
                <a:ea typeface="微软雅黑" pitchFamily="34" charset="-122"/>
              </a:rPr>
              <a:t>工作点稳定电路</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8.3.3  NMOS</a:t>
            </a:r>
            <a:r>
              <a:rPr lang="zh-CN" altLang="zh-CN" dirty="0" smtClean="0">
                <a:solidFill>
                  <a:schemeClr val="bg1"/>
                </a:solidFill>
                <a:latin typeface="微软雅黑" pitchFamily="34" charset="-122"/>
                <a:ea typeface="微软雅黑" pitchFamily="34" charset="-122"/>
              </a:rPr>
              <a:t>共源</a:t>
            </a:r>
            <a:r>
              <a:rPr lang="zh-CN" altLang="zh-CN" dirty="0" smtClean="0">
                <a:solidFill>
                  <a:schemeClr val="bg1"/>
                </a:solidFill>
                <a:latin typeface="微软雅黑" pitchFamily="34" charset="-122"/>
                <a:ea typeface="微软雅黑" pitchFamily="34" charset="-122"/>
              </a:rPr>
              <a:t>放大器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8.3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射极输出器及工作点稳定</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8.3.1 </a:t>
            </a:r>
            <a:r>
              <a:rPr lang="zh-CN" altLang="zh-CN" sz="3200" dirty="0" smtClean="0">
                <a:latin typeface="微软雅黑" pitchFamily="34" charset="-122"/>
                <a:ea typeface="微软雅黑" pitchFamily="34" charset="-122"/>
                <a:cs typeface="+mn-cs"/>
              </a:rPr>
              <a:t>射极输出器</a:t>
            </a:r>
            <a:endParaRPr lang="zh-CN" altLang="en-US" sz="3200" dirty="0">
              <a:latin typeface="微软雅黑" pitchFamily="34" charset="-122"/>
              <a:ea typeface="微软雅黑" pitchFamily="34" charset="-122"/>
              <a:cs typeface="+mn-cs"/>
            </a:endParaRPr>
          </a:p>
        </p:txBody>
      </p:sp>
      <p:sp>
        <p:nvSpPr>
          <p:cNvPr id="6" name="内容占位符 5"/>
          <p:cNvSpPr>
            <a:spLocks noGrp="1"/>
          </p:cNvSpPr>
          <p:nvPr>
            <p:ph sz="half" idx="1"/>
          </p:nvPr>
        </p:nvSpPr>
        <p:spPr/>
        <p:txBody>
          <a:bodyPr/>
          <a:lstStyle/>
          <a:p>
            <a:r>
              <a:rPr lang="zh-CN" altLang="zh-CN" sz="2400" dirty="0" smtClean="0"/>
              <a:t>射极输出器：以发射极作为输出端，以集电极为公共端，又称共集电极放大器。</a:t>
            </a:r>
            <a:endParaRPr lang="zh-CN" altLang="en-US" sz="2400" dirty="0"/>
          </a:p>
        </p:txBody>
      </p:sp>
      <p:pic>
        <p:nvPicPr>
          <p:cNvPr id="242690" name="Picture 2" descr="g0910a"/>
          <p:cNvPicPr>
            <a:picLocks noGrp="1" noChangeAspect="1" noChangeArrowheads="1"/>
          </p:cNvPicPr>
          <p:nvPr>
            <p:ph sz="half" idx="2"/>
          </p:nvPr>
        </p:nvPicPr>
        <p:blipFill>
          <a:blip r:embed="rId3" cstate="print"/>
          <a:srcRect/>
          <a:stretch>
            <a:fillRect/>
          </a:stretch>
        </p:blipFill>
        <p:spPr bwMode="auto">
          <a:xfrm>
            <a:off x="4724396" y="2819416"/>
            <a:ext cx="3505108" cy="23103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8.3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射极输出器及工作点稳定</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7" name="标题 6"/>
          <p:cNvSpPr>
            <a:spLocks noGrp="1"/>
          </p:cNvSpPr>
          <p:nvPr>
            <p:ph type="title"/>
          </p:nvPr>
        </p:nvSpPr>
        <p:spPr/>
        <p:txBody>
          <a:bodyPr/>
          <a:lstStyle/>
          <a:p>
            <a:r>
              <a:rPr lang="en-US" altLang="zh-CN" sz="2400" dirty="0" smtClean="0"/>
              <a:t>1</a:t>
            </a:r>
            <a:r>
              <a:rPr lang="zh-CN" altLang="zh-CN" sz="2400" dirty="0" smtClean="0"/>
              <a:t>．电压放大倍数</a:t>
            </a:r>
            <a:r>
              <a:rPr lang="en-US" altLang="zh-CN" sz="2400" i="1" dirty="0" smtClean="0"/>
              <a:t>A</a:t>
            </a:r>
            <a:r>
              <a:rPr lang="en-US" altLang="zh-CN" sz="2400" baseline="-25000" dirty="0" smtClean="0"/>
              <a:t>u</a:t>
            </a:r>
            <a:endParaRPr lang="zh-CN" altLang="en-US" sz="2400" dirty="0"/>
          </a:p>
        </p:txBody>
      </p:sp>
      <p:sp>
        <p:nvSpPr>
          <p:cNvPr id="8" name="内容占位符 7"/>
          <p:cNvSpPr>
            <a:spLocks noGrp="1"/>
          </p:cNvSpPr>
          <p:nvPr>
            <p:ph sz="half" idx="1"/>
          </p:nvPr>
        </p:nvSpPr>
        <p:spPr/>
        <p:txBody>
          <a:bodyPr/>
          <a:lstStyle/>
          <a:p>
            <a:r>
              <a:rPr lang="zh-CN" altLang="zh-CN" sz="2400" dirty="0" smtClean="0"/>
              <a:t>定义式：</a:t>
            </a:r>
          </a:p>
          <a:p>
            <a:endParaRPr lang="zh-CN" altLang="en-US" sz="2400" dirty="0"/>
          </a:p>
        </p:txBody>
      </p:sp>
      <p:sp>
        <p:nvSpPr>
          <p:cNvPr id="2447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4737" name="Object 1"/>
          <p:cNvGraphicFramePr>
            <a:graphicFrameLocks noChangeAspect="1"/>
          </p:cNvGraphicFramePr>
          <p:nvPr/>
        </p:nvGraphicFramePr>
        <p:xfrm>
          <a:off x="1143090" y="3657594"/>
          <a:ext cx="1523960" cy="1174198"/>
        </p:xfrm>
        <a:graphic>
          <a:graphicData uri="http://schemas.openxmlformats.org/presentationml/2006/ole">
            <p:oleObj spid="_x0000_s244737" name="公式" r:id="rId4" imgW="583947" imgH="444307" progId="Equation.3">
              <p:embed/>
            </p:oleObj>
          </a:graphicData>
        </a:graphic>
      </p:graphicFrame>
      <p:graphicFrame>
        <p:nvGraphicFramePr>
          <p:cNvPr id="12" name="图示 11"/>
          <p:cNvGraphicFramePr/>
          <p:nvPr/>
        </p:nvGraphicFramePr>
        <p:xfrm>
          <a:off x="4114812" y="4952960"/>
          <a:ext cx="4571880" cy="137156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14" name="内容占位符 13"/>
          <p:cNvGraphicFramePr>
            <a:graphicFrameLocks noGrp="1"/>
          </p:cNvGraphicFramePr>
          <p:nvPr>
            <p:ph sz="half" idx="2"/>
          </p:nvPr>
        </p:nvGraphicFramePr>
        <p:xfrm>
          <a:off x="4114812" y="2743218"/>
          <a:ext cx="4571880" cy="190495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cxnSp>
        <p:nvCxnSpPr>
          <p:cNvPr id="17" name="直接连接符 16"/>
          <p:cNvCxnSpPr/>
          <p:nvPr/>
        </p:nvCxnSpPr>
        <p:spPr bwMode="auto">
          <a:xfrm>
            <a:off x="3505228" y="2819416"/>
            <a:ext cx="0" cy="3657504"/>
          </a:xfrm>
          <a:prstGeom prst="line">
            <a:avLst/>
          </a:prstGeom>
          <a:ln>
            <a:prstDash val="sysDot"/>
            <a:headEnd type="none" w="med" len="med"/>
            <a:tailEnd type="none" w="med" len="med"/>
          </a:ln>
        </p:spPr>
        <p:style>
          <a:lnRef idx="3">
            <a:schemeClr val="accent5"/>
          </a:lnRef>
          <a:fillRef idx="0">
            <a:schemeClr val="accent5"/>
          </a:fillRef>
          <a:effectRef idx="2">
            <a:schemeClr val="accent5"/>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8.3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射极输出器及工作点稳定</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0" name="内容占位符 9"/>
          <p:cNvSpPr>
            <a:spLocks noGrp="1"/>
          </p:cNvSpPr>
          <p:nvPr>
            <p:ph idx="1"/>
          </p:nvPr>
        </p:nvSpPr>
        <p:spPr>
          <a:xfrm>
            <a:off x="990694" y="1905040"/>
            <a:ext cx="7315200" cy="3870325"/>
          </a:xfrm>
        </p:spPr>
        <p:txBody>
          <a:bodyPr/>
          <a:lstStyle/>
          <a:p>
            <a:r>
              <a:rPr lang="en-US" altLang="zh-CN" sz="2400" dirty="0" smtClean="0"/>
              <a:t>2</a:t>
            </a:r>
            <a:r>
              <a:rPr lang="zh-CN" altLang="zh-CN" sz="2400" dirty="0" smtClean="0"/>
              <a:t>．输入电阻</a:t>
            </a:r>
            <a:r>
              <a:rPr lang="en-US" altLang="zh-CN" sz="2400" i="1" dirty="0" err="1" smtClean="0"/>
              <a:t>R</a:t>
            </a:r>
            <a:r>
              <a:rPr lang="en-US" altLang="zh-CN" sz="2400" baseline="-25000" dirty="0" err="1" smtClean="0"/>
              <a:t>i</a:t>
            </a:r>
            <a:endParaRPr lang="en-US" altLang="zh-CN" sz="2400" i="1" dirty="0" smtClean="0"/>
          </a:p>
          <a:p>
            <a:r>
              <a:rPr lang="en-US" altLang="zh-CN" sz="2400" i="1" dirty="0" err="1" smtClean="0"/>
              <a:t>R</a:t>
            </a:r>
            <a:r>
              <a:rPr lang="en-US" altLang="zh-CN" sz="2400" baseline="-25000" dirty="0" err="1" smtClean="0"/>
              <a:t>i</a:t>
            </a:r>
            <a:r>
              <a:rPr lang="en-US" altLang="zh-CN" sz="2400" baseline="-25000" dirty="0" smtClean="0"/>
              <a:t> </a:t>
            </a:r>
            <a:r>
              <a:rPr lang="en-US" altLang="zh-CN" sz="2400" dirty="0" smtClean="0"/>
              <a:t>= </a:t>
            </a:r>
            <a:r>
              <a:rPr lang="en-US" altLang="zh-CN" sz="2400" i="1" dirty="0" smtClean="0"/>
              <a:t>R</a:t>
            </a:r>
            <a:r>
              <a:rPr lang="en-US" altLang="zh-CN" sz="2400" baseline="-25000" dirty="0" smtClean="0"/>
              <a:t>B</a:t>
            </a:r>
            <a:r>
              <a:rPr lang="zh-CN" altLang="zh-CN" sz="2400" dirty="0" smtClean="0"/>
              <a:t>∥〔</a:t>
            </a:r>
            <a:r>
              <a:rPr lang="zh-CN" altLang="zh-CN" sz="2400" baseline="30000" dirty="0" smtClean="0"/>
              <a:t> </a:t>
            </a:r>
            <a:r>
              <a:rPr lang="en-US" altLang="zh-CN" sz="2400" i="1" dirty="0" err="1" smtClean="0"/>
              <a:t>r</a:t>
            </a:r>
            <a:r>
              <a:rPr lang="en-US" altLang="zh-CN" sz="2400" baseline="-25000" dirty="0" err="1" smtClean="0"/>
              <a:t>be</a:t>
            </a:r>
            <a:r>
              <a:rPr lang="en-US" altLang="zh-CN" sz="2400" i="1" dirty="0" smtClean="0"/>
              <a:t>+</a:t>
            </a:r>
            <a:r>
              <a:rPr lang="en-US" altLang="zh-CN" sz="2400" i="1" baseline="30000" dirty="0" smtClean="0"/>
              <a:t> </a:t>
            </a:r>
            <a:r>
              <a:rPr lang="en-US" altLang="zh-CN" sz="2400" dirty="0" smtClean="0"/>
              <a:t>(1+</a:t>
            </a:r>
            <a:r>
              <a:rPr lang="en-US" altLang="zh-CN" sz="2400" i="1" dirty="0" smtClean="0"/>
              <a:t>β</a:t>
            </a:r>
            <a:r>
              <a:rPr lang="en-US" altLang="zh-CN" sz="2400" dirty="0" smtClean="0"/>
              <a:t>) </a:t>
            </a:r>
            <a:r>
              <a:rPr lang="en-US" altLang="zh-CN" sz="2400" i="1" dirty="0" smtClean="0"/>
              <a:t>R</a:t>
            </a:r>
            <a:r>
              <a:rPr lang="en-US" altLang="zh-CN" sz="2400" baseline="-25000" dirty="0" smtClean="0"/>
              <a:t>E </a:t>
            </a:r>
            <a:r>
              <a:rPr lang="zh-CN" altLang="zh-CN" sz="2400" dirty="0" smtClean="0"/>
              <a:t>∥</a:t>
            </a:r>
            <a:r>
              <a:rPr lang="en-US" altLang="zh-CN" sz="2400" i="1" dirty="0" smtClean="0"/>
              <a:t>R</a:t>
            </a:r>
            <a:r>
              <a:rPr lang="en-US" altLang="zh-CN" sz="2400" baseline="-25000" dirty="0" smtClean="0"/>
              <a:t>L</a:t>
            </a:r>
            <a:r>
              <a:rPr lang="zh-CN" altLang="zh-CN" sz="2400" dirty="0" smtClean="0"/>
              <a:t>〕≈</a:t>
            </a:r>
            <a:r>
              <a:rPr lang="en-US" altLang="zh-CN" sz="2400" i="1" dirty="0" smtClean="0"/>
              <a:t>R</a:t>
            </a:r>
            <a:r>
              <a:rPr lang="en-US" altLang="zh-CN" sz="2400" baseline="-25000" dirty="0" smtClean="0"/>
              <a:t>B</a:t>
            </a:r>
            <a:r>
              <a:rPr lang="zh-CN" altLang="zh-CN" sz="2400" dirty="0" smtClean="0"/>
              <a:t>∥</a:t>
            </a:r>
            <a:r>
              <a:rPr lang="en-US" altLang="zh-CN" sz="2400" dirty="0" smtClean="0"/>
              <a:t>(1+</a:t>
            </a:r>
            <a:r>
              <a:rPr lang="en-US" altLang="zh-CN" sz="2400" i="1" dirty="0" smtClean="0"/>
              <a:t>β</a:t>
            </a:r>
            <a:r>
              <a:rPr lang="en-US" altLang="zh-CN" sz="2400" dirty="0" smtClean="0"/>
              <a:t>)</a:t>
            </a:r>
            <a:r>
              <a:rPr lang="en-US" altLang="zh-CN" sz="2400" baseline="30000" dirty="0" smtClean="0"/>
              <a:t> </a:t>
            </a:r>
            <a:r>
              <a:rPr lang="en-US" altLang="zh-CN" sz="2400" i="1" dirty="0" smtClean="0"/>
              <a:t>R</a:t>
            </a:r>
            <a:r>
              <a:rPr lang="en-US" altLang="zh-CN" sz="2400" baseline="-25000" dirty="0" smtClean="0"/>
              <a:t>E</a:t>
            </a:r>
          </a:p>
          <a:p>
            <a:endParaRPr lang="en-US" altLang="zh-CN" sz="2400" baseline="-25000" dirty="0" smtClean="0"/>
          </a:p>
          <a:p>
            <a:r>
              <a:rPr lang="en-US" altLang="zh-CN" sz="2400" dirty="0" smtClean="0"/>
              <a:t>3</a:t>
            </a:r>
            <a:r>
              <a:rPr lang="zh-CN" altLang="zh-CN" sz="2400" dirty="0" smtClean="0"/>
              <a:t>．</a:t>
            </a:r>
            <a:r>
              <a:rPr lang="zh-CN" altLang="zh-CN" sz="2400" dirty="0" smtClean="0"/>
              <a:t>输出电阻</a:t>
            </a:r>
            <a:endParaRPr lang="en-US" altLang="zh-CN" sz="2400" dirty="0" smtClean="0"/>
          </a:p>
          <a:p>
            <a:r>
              <a:rPr lang="en-US" altLang="zh-CN" sz="2400" i="1" dirty="0" smtClean="0"/>
              <a:t>R</a:t>
            </a:r>
            <a:r>
              <a:rPr lang="en-US" altLang="zh-CN" sz="2400" baseline="-25000" dirty="0" smtClean="0"/>
              <a:t>o </a:t>
            </a:r>
            <a:r>
              <a:rPr lang="zh-CN" altLang="zh-CN" sz="2400" dirty="0" smtClean="0"/>
              <a:t>≈</a:t>
            </a:r>
            <a:r>
              <a:rPr lang="en-US" altLang="zh-CN" sz="2400" dirty="0" smtClean="0"/>
              <a:t> </a:t>
            </a:r>
            <a:endParaRPr lang="zh-CN" altLang="en-US" sz="2400" dirty="0"/>
          </a:p>
        </p:txBody>
      </p:sp>
      <p:sp>
        <p:nvSpPr>
          <p:cNvPr id="2447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498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9859" name="Object 3"/>
          <p:cNvGraphicFramePr>
            <a:graphicFrameLocks noChangeAspect="1"/>
          </p:cNvGraphicFramePr>
          <p:nvPr/>
        </p:nvGraphicFramePr>
        <p:xfrm>
          <a:off x="2133664" y="3505198"/>
          <a:ext cx="457188" cy="857228"/>
        </p:xfrm>
        <a:graphic>
          <a:graphicData uri="http://schemas.openxmlformats.org/presentationml/2006/ole">
            <p:oleObj spid="_x0000_s249859" name="公式" r:id="rId4" imgW="228501" imgH="431613"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8.3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射极输出器及工作点稳定</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2447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498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标题 7"/>
          <p:cNvSpPr>
            <a:spLocks noGrp="1"/>
          </p:cNvSpPr>
          <p:nvPr>
            <p:ph type="title"/>
          </p:nvPr>
        </p:nvSpPr>
        <p:spPr/>
        <p:txBody>
          <a:bodyPr/>
          <a:lstStyle/>
          <a:p>
            <a:r>
              <a:rPr lang="en-US" altLang="zh-CN" sz="2400" dirty="0" smtClean="0"/>
              <a:t>4</a:t>
            </a:r>
            <a:r>
              <a:rPr lang="zh-CN" altLang="zh-CN" sz="2400" dirty="0" smtClean="0"/>
              <a:t>．射极输出器的应用</a:t>
            </a:r>
            <a:r>
              <a:rPr lang="zh-CN" altLang="zh-CN" sz="2400" dirty="0" smtClean="0"/>
              <a:t>场合</a:t>
            </a:r>
            <a:endParaRPr lang="zh-CN" altLang="en-US" sz="2400" dirty="0"/>
          </a:p>
        </p:txBody>
      </p:sp>
      <p:graphicFrame>
        <p:nvGraphicFramePr>
          <p:cNvPr id="11" name="内容占位符 10"/>
          <p:cNvGraphicFramePr>
            <a:graphicFrameLocks noGrp="1"/>
          </p:cNvGraphicFramePr>
          <p:nvPr>
            <p:ph idx="1"/>
          </p:nvPr>
        </p:nvGraphicFramePr>
        <p:xfrm>
          <a:off x="990694" y="2667020"/>
          <a:ext cx="7315200" cy="3870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8.3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射极输出器及工作点稳定</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2400" dirty="0" smtClean="0">
                <a:latin typeface="微软雅黑" pitchFamily="34" charset="-122"/>
                <a:ea typeface="微软雅黑" pitchFamily="34" charset="-122"/>
                <a:cs typeface="+mn-cs"/>
              </a:rPr>
              <a:t>8.3.2 </a:t>
            </a:r>
            <a:r>
              <a:rPr lang="zh-CN" altLang="zh-CN" sz="2400" dirty="0" smtClean="0">
                <a:latin typeface="微软雅黑" pitchFamily="34" charset="-122"/>
                <a:ea typeface="微软雅黑" pitchFamily="34" charset="-122"/>
                <a:cs typeface="+mn-cs"/>
              </a:rPr>
              <a:t>静态工作点稳定电路（固定偏置电路</a:t>
            </a:r>
            <a:r>
              <a:rPr lang="zh-CN" altLang="zh-CN" sz="2400" dirty="0" smtClean="0">
                <a:latin typeface="微软雅黑" pitchFamily="34" charset="-122"/>
                <a:ea typeface="微软雅黑" pitchFamily="34" charset="-122"/>
                <a:cs typeface="+mn-cs"/>
              </a:rPr>
              <a:t>）</a:t>
            </a:r>
            <a:endParaRPr lang="zh-CN" altLang="en-US" sz="2400" dirty="0">
              <a:latin typeface="微软雅黑" pitchFamily="34" charset="-122"/>
              <a:ea typeface="微软雅黑" pitchFamily="34" charset="-122"/>
              <a:cs typeface="+mn-cs"/>
            </a:endParaRPr>
          </a:p>
        </p:txBody>
      </p:sp>
      <p:sp>
        <p:nvSpPr>
          <p:cNvPr id="6" name="内容占位符 5"/>
          <p:cNvSpPr>
            <a:spLocks noGrp="1"/>
          </p:cNvSpPr>
          <p:nvPr>
            <p:ph sz="half" idx="1"/>
          </p:nvPr>
        </p:nvSpPr>
        <p:spPr/>
        <p:txBody>
          <a:bodyPr/>
          <a:lstStyle/>
          <a:p>
            <a:r>
              <a:rPr lang="en-US" altLang="zh-CN" sz="2400" dirty="0" smtClean="0"/>
              <a:t>1</a:t>
            </a:r>
            <a:r>
              <a:rPr lang="en-US" altLang="zh-CN" sz="2400" dirty="0" smtClean="0"/>
              <a:t>.</a:t>
            </a:r>
            <a:r>
              <a:rPr lang="zh-CN" altLang="zh-CN" sz="2400" dirty="0" smtClean="0"/>
              <a:t>问题</a:t>
            </a:r>
            <a:r>
              <a:rPr lang="zh-CN" altLang="zh-CN" sz="2400" dirty="0" smtClean="0"/>
              <a:t>的</a:t>
            </a:r>
            <a:r>
              <a:rPr lang="zh-CN" altLang="zh-CN" sz="2400" dirty="0" smtClean="0"/>
              <a:t>提出</a:t>
            </a:r>
            <a:endParaRPr lang="en-US" altLang="zh-CN" sz="2400" dirty="0" smtClean="0"/>
          </a:p>
          <a:p>
            <a:r>
              <a:rPr lang="en-US" altLang="zh-CN" sz="2400" dirty="0" smtClean="0"/>
              <a:t>2.</a:t>
            </a:r>
            <a:r>
              <a:rPr lang="zh-CN" altLang="zh-CN" sz="2400" dirty="0" smtClean="0"/>
              <a:t>静态工作点稳定</a:t>
            </a:r>
            <a:r>
              <a:rPr lang="zh-CN" altLang="zh-CN" sz="2400" dirty="0" smtClean="0"/>
              <a:t>原理</a:t>
            </a:r>
            <a:endParaRPr lang="en-US" altLang="zh-CN" sz="2400" dirty="0" smtClean="0"/>
          </a:p>
          <a:p>
            <a:r>
              <a:rPr lang="en-US" altLang="zh-CN" sz="2400" dirty="0" smtClean="0"/>
              <a:t>3</a:t>
            </a:r>
            <a:r>
              <a:rPr lang="en-US" altLang="zh-CN" sz="2400" dirty="0" smtClean="0"/>
              <a:t>.</a:t>
            </a:r>
            <a:r>
              <a:rPr lang="zh-CN" altLang="zh-CN" sz="2400" dirty="0" smtClean="0"/>
              <a:t>放大倍数</a:t>
            </a:r>
            <a:r>
              <a:rPr lang="zh-CN" altLang="zh-CN" sz="2400" dirty="0" smtClean="0"/>
              <a:t>分析</a:t>
            </a:r>
            <a:endParaRPr lang="en-US" altLang="zh-CN" sz="2400" dirty="0" smtClean="0"/>
          </a:p>
          <a:p>
            <a:endParaRPr lang="zh-CN" altLang="zh-CN" sz="2400" dirty="0" smtClean="0"/>
          </a:p>
          <a:p>
            <a:endParaRPr lang="zh-CN" alt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8.3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射极输出器及工作点稳定</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2400" dirty="0" smtClean="0">
                <a:latin typeface="微软雅黑" pitchFamily="34" charset="-122"/>
                <a:ea typeface="微软雅黑" pitchFamily="34" charset="-122"/>
                <a:cs typeface="+mn-cs"/>
              </a:rPr>
              <a:t>8.3.3 NMOS</a:t>
            </a:r>
            <a:r>
              <a:rPr lang="zh-CN" altLang="zh-CN" sz="2400" dirty="0" smtClean="0">
                <a:latin typeface="微软雅黑" pitchFamily="34" charset="-122"/>
                <a:ea typeface="微软雅黑" pitchFamily="34" charset="-122"/>
                <a:cs typeface="+mn-cs"/>
              </a:rPr>
              <a:t>管共源极放大</a:t>
            </a:r>
            <a:r>
              <a:rPr lang="zh-CN" altLang="zh-CN" sz="2400" dirty="0" smtClean="0">
                <a:latin typeface="微软雅黑" pitchFamily="34" charset="-122"/>
                <a:ea typeface="微软雅黑" pitchFamily="34" charset="-122"/>
                <a:cs typeface="+mn-cs"/>
              </a:rPr>
              <a:t>电路</a:t>
            </a:r>
            <a:endParaRPr lang="zh-CN" altLang="en-US" sz="2400" dirty="0">
              <a:latin typeface="微软雅黑" pitchFamily="34" charset="-122"/>
              <a:ea typeface="微软雅黑" pitchFamily="34" charset="-122"/>
              <a:cs typeface="+mn-cs"/>
            </a:endParaRPr>
          </a:p>
        </p:txBody>
      </p:sp>
      <p:sp>
        <p:nvSpPr>
          <p:cNvPr id="8" name="内容占位符 7"/>
          <p:cNvSpPr>
            <a:spLocks noGrp="1"/>
          </p:cNvSpPr>
          <p:nvPr>
            <p:ph sz="half" idx="1"/>
          </p:nvPr>
        </p:nvSpPr>
        <p:spPr/>
        <p:txBody>
          <a:bodyPr/>
          <a:lstStyle/>
          <a:p>
            <a:r>
              <a:rPr lang="en-US" altLang="zh-CN" sz="2400" dirty="0" smtClean="0"/>
              <a:t>1</a:t>
            </a:r>
            <a:r>
              <a:rPr lang="zh-CN" altLang="zh-CN" sz="2400" dirty="0" smtClean="0"/>
              <a:t>．电路结构及静态工作点</a:t>
            </a:r>
            <a:endParaRPr lang="zh-CN" altLang="en-US" sz="2400" dirty="0"/>
          </a:p>
        </p:txBody>
      </p:sp>
      <p:sp>
        <p:nvSpPr>
          <p:cNvPr id="10" name="内容占位符 9"/>
          <p:cNvSpPr>
            <a:spLocks noGrp="1"/>
          </p:cNvSpPr>
          <p:nvPr>
            <p:ph sz="half" idx="2"/>
          </p:nvPr>
        </p:nvSpPr>
        <p:spPr/>
        <p:txBody>
          <a:bodyPr/>
          <a:lstStyle/>
          <a:p>
            <a:r>
              <a:rPr lang="en-US" altLang="zh-CN" sz="2400" dirty="0" smtClean="0"/>
              <a:t>2</a:t>
            </a:r>
            <a:r>
              <a:rPr lang="zh-CN" altLang="zh-CN" sz="2400" dirty="0" smtClean="0"/>
              <a:t>．放大器的电压放大</a:t>
            </a:r>
            <a:r>
              <a:rPr lang="zh-CN" altLang="zh-CN" sz="2400" dirty="0" smtClean="0"/>
              <a:t>倍数</a:t>
            </a:r>
            <a:endParaRPr lang="en-US" altLang="zh-CN" sz="2400" dirty="0" smtClean="0"/>
          </a:p>
          <a:p>
            <a:endParaRPr lang="en-US" altLang="zh-CN" sz="2400" dirty="0" smtClean="0"/>
          </a:p>
          <a:p>
            <a:endParaRPr lang="en-US" altLang="zh-CN" sz="2400" dirty="0" smtClean="0"/>
          </a:p>
          <a:p>
            <a:r>
              <a:rPr lang="en-US" altLang="zh-CN" sz="2400" dirty="0" smtClean="0"/>
              <a:t>3</a:t>
            </a:r>
            <a:r>
              <a:rPr lang="zh-CN" altLang="zh-CN" sz="2400" dirty="0" smtClean="0"/>
              <a:t>．放大器的输入电阻</a:t>
            </a:r>
            <a:r>
              <a:rPr lang="en-US" altLang="zh-CN" sz="2400" i="1" dirty="0" err="1" smtClean="0"/>
              <a:t>R</a:t>
            </a:r>
            <a:r>
              <a:rPr lang="en-US" altLang="zh-CN" sz="2400" baseline="-25000" dirty="0" err="1" smtClean="0"/>
              <a:t>i</a:t>
            </a:r>
            <a:r>
              <a:rPr lang="en-US" altLang="zh-CN" sz="2400" baseline="-25000" dirty="0" smtClean="0"/>
              <a:t> </a:t>
            </a:r>
            <a:r>
              <a:rPr lang="zh-CN" altLang="zh-CN" sz="2400" dirty="0" smtClean="0"/>
              <a:t>和输出电阻</a:t>
            </a:r>
            <a:r>
              <a:rPr lang="en-US" altLang="zh-CN" sz="2400" i="1" dirty="0" smtClean="0"/>
              <a:t>R</a:t>
            </a:r>
            <a:r>
              <a:rPr lang="en-US" altLang="zh-CN" sz="2400" baseline="-25000" dirty="0" smtClean="0"/>
              <a:t>o</a:t>
            </a:r>
            <a:endParaRPr lang="zh-CN" altLang="zh-CN" sz="2400" dirty="0" smtClean="0"/>
          </a:p>
        </p:txBody>
      </p:sp>
      <p:pic>
        <p:nvPicPr>
          <p:cNvPr id="252930" name="Picture 2"/>
          <p:cNvPicPr>
            <a:picLocks noChangeAspect="1" noChangeArrowheads="1"/>
          </p:cNvPicPr>
          <p:nvPr/>
        </p:nvPicPr>
        <p:blipFill>
          <a:blip r:embed="rId4" cstate="print"/>
          <a:srcRect/>
          <a:stretch>
            <a:fillRect/>
          </a:stretch>
        </p:blipFill>
        <p:spPr bwMode="auto">
          <a:xfrm>
            <a:off x="1066892" y="3657594"/>
            <a:ext cx="3674635" cy="2470078"/>
          </a:xfrm>
          <a:prstGeom prst="rect">
            <a:avLst/>
          </a:prstGeom>
          <a:noFill/>
          <a:ln w="9525">
            <a:noFill/>
            <a:miter lim="800000"/>
            <a:headEnd/>
            <a:tailEnd/>
          </a:ln>
        </p:spPr>
      </p:pic>
      <p:sp>
        <p:nvSpPr>
          <p:cNvPr id="9" name="矩形 8"/>
          <p:cNvSpPr/>
          <p:nvPr/>
        </p:nvSpPr>
        <p:spPr>
          <a:xfrm>
            <a:off x="1908054" y="6172128"/>
            <a:ext cx="2031325" cy="369332"/>
          </a:xfrm>
          <a:prstGeom prst="rect">
            <a:avLst/>
          </a:prstGeom>
        </p:spPr>
        <p:txBody>
          <a:bodyPr wrap="none">
            <a:spAutoFit/>
          </a:bodyPr>
          <a:lstStyle/>
          <a:p>
            <a:r>
              <a:rPr lang="zh-CN" altLang="zh-CN" sz="1800" dirty="0" smtClean="0"/>
              <a:t>场效晶体管放大器</a:t>
            </a:r>
            <a:endParaRPr lang="zh-CN" altLang="en-US" sz="1800" dirty="0"/>
          </a:p>
        </p:txBody>
      </p:sp>
      <p:sp>
        <p:nvSpPr>
          <p:cNvPr id="2529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2931" name="Object 3"/>
          <p:cNvGraphicFramePr>
            <a:graphicFrameLocks noChangeAspect="1"/>
          </p:cNvGraphicFramePr>
          <p:nvPr/>
        </p:nvGraphicFramePr>
        <p:xfrm>
          <a:off x="5105386" y="3657594"/>
          <a:ext cx="3107906" cy="685782"/>
        </p:xfrm>
        <a:graphic>
          <a:graphicData uri="http://schemas.openxmlformats.org/presentationml/2006/ole">
            <p:oleObj spid="_x0000_s252931" name="公式" r:id="rId5" imgW="2032000" imgH="444500" progId="Equation.3">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98" y="2514624"/>
            <a:ext cx="4876672" cy="259073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600" dirty="0" smtClean="0"/>
              <a:t>1.</a:t>
            </a:r>
            <a:r>
              <a:rPr lang="zh-CN" altLang="zh-CN" sz="1600" dirty="0" smtClean="0"/>
              <a:t>上述介绍的</a:t>
            </a:r>
            <a:r>
              <a:rPr lang="en-US" altLang="zh-CN" sz="1600" dirty="0" smtClean="0"/>
              <a:t>3</a:t>
            </a:r>
            <a:r>
              <a:rPr lang="zh-CN" altLang="zh-CN" sz="1600" dirty="0" smtClean="0"/>
              <a:t>中典型电路，都有自己的特点，都是工程上常用的实际电路。</a:t>
            </a:r>
          </a:p>
          <a:p>
            <a:r>
              <a:rPr lang="en-US" altLang="zh-CN" sz="1600" dirty="0" smtClean="0"/>
              <a:t>2.</a:t>
            </a:r>
            <a:r>
              <a:rPr lang="zh-CN" altLang="zh-CN" sz="1600" dirty="0" smtClean="0"/>
              <a:t>我们在分析电路特性是，总是分析它的输入、输出电阻、放大倍数。因为放大器是前接信号源、后接负载，总要考虑放大器接入后对前后级的影响，以及前后级对它的影响。放大倍数更是放大器需要考虑的一个指标，否则放大器就失去了意义。</a:t>
            </a:r>
            <a:endParaRPr lang="zh-CN" altLang="zh-CN" sz="16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5" name="图片 4" descr="29.jpg"/>
          <p:cNvPicPr>
            <a:picLocks noChangeAspect="1"/>
          </p:cNvPicPr>
          <p:nvPr/>
        </p:nvPicPr>
        <p:blipFill>
          <a:blip r:embed="rId3" cstate="print"/>
          <a:srcRect l="36249" t="17777" r="12502"/>
          <a:stretch>
            <a:fillRect/>
          </a:stretch>
        </p:blipFill>
        <p:spPr>
          <a:xfrm>
            <a:off x="6019882" y="4038584"/>
            <a:ext cx="3124118" cy="2819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4.jpg"/>
          <p:cNvPicPr>
            <a:picLocks noChangeAspect="1"/>
          </p:cNvPicPr>
          <p:nvPr/>
        </p:nvPicPr>
        <p:blipFill>
          <a:blip r:embed="rId2" cstate="print"/>
          <a:srcRect t="2223" b="4446"/>
          <a:stretch>
            <a:fillRect/>
          </a:stretch>
        </p:blipFill>
        <p:spPr>
          <a:xfrm>
            <a:off x="5701979" y="3962386"/>
            <a:ext cx="3442021" cy="2895614"/>
          </a:xfrm>
          <a:prstGeom prst="rect">
            <a:avLst/>
          </a:prstGeom>
        </p:spPr>
      </p:pic>
      <p:sp>
        <p:nvSpPr>
          <p:cNvPr id="4" name="标题 3"/>
          <p:cNvSpPr>
            <a:spLocks noGrp="1"/>
          </p:cNvSpPr>
          <p:nvPr>
            <p:ph type="title" idx="4294967295"/>
          </p:nvPr>
        </p:nvSpPr>
        <p:spPr>
          <a:xfrm>
            <a:off x="304912" y="228684"/>
            <a:ext cx="7315200" cy="715962"/>
          </a:xfrm>
        </p:spPr>
        <p:txBody>
          <a:bodyPr/>
          <a:lstStyle/>
          <a:p>
            <a:r>
              <a:rPr lang="zh-CN"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rPr>
              <a:t>学前提示</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endParaRPr>
          </a:p>
        </p:txBody>
      </p:sp>
      <p:sp>
        <p:nvSpPr>
          <p:cNvPr id="5" name="内容占位符 4"/>
          <p:cNvSpPr>
            <a:spLocks noGrp="1"/>
          </p:cNvSpPr>
          <p:nvPr>
            <p:ph idx="4294967295"/>
          </p:nvPr>
        </p:nvSpPr>
        <p:spPr>
          <a:xfrm>
            <a:off x="838298" y="2057436"/>
            <a:ext cx="6553028" cy="3870325"/>
          </a:xfrm>
          <a:noFill/>
          <a:ln>
            <a:noFill/>
          </a:ln>
        </p:spPr>
        <p:style>
          <a:lnRef idx="2">
            <a:schemeClr val="accent3"/>
          </a:lnRef>
          <a:fillRef idx="1">
            <a:schemeClr val="lt1"/>
          </a:fillRef>
          <a:effectRef idx="0">
            <a:schemeClr val="accent3"/>
          </a:effectRef>
          <a:fontRef idx="minor">
            <a:schemeClr val="dk1"/>
          </a:fontRef>
        </p:style>
        <p:txBody>
          <a:bodyPr/>
          <a:lstStyle/>
          <a:p>
            <a:pPr marL="0" indent="0">
              <a:spcBef>
                <a:spcPts val="0"/>
              </a:spcBef>
              <a:buNone/>
            </a:pPr>
            <a:r>
              <a:rPr lang="zh-CN" altLang="en-US" sz="2000" dirty="0" smtClean="0"/>
              <a:t>　　</a:t>
            </a:r>
            <a:r>
              <a:rPr lang="zh-CN" altLang="zh-CN" sz="2000" dirty="0" smtClean="0"/>
              <a:t>在</a:t>
            </a:r>
            <a:r>
              <a:rPr lang="zh-CN" altLang="zh-CN" sz="2000" dirty="0" smtClean="0"/>
              <a:t>模拟电路中，将微弱的电信号放大为较强的电信号的电路，称为放大器。放大器有着广泛的应用，工程中来自声音、温度、压力、机械位移等物理量通过传感器转换为电信号，由于这些电信号比较微弱，需通过放大器放大后才能驱动继电器、控制电动机、显示仪器及其他执行机构。放大器根据放大信号的频率不同分为交流放大器和直流放大器。交流放大器可放大交流电信号，直流放大器除了可放大变化非常缓慢的电信号，还可放大交流信号。</a:t>
            </a:r>
          </a:p>
          <a:p>
            <a:pPr marL="0" indent="0">
              <a:spcBef>
                <a:spcPts val="0"/>
              </a:spcBef>
              <a:buNone/>
            </a:pPr>
            <a:r>
              <a:rPr lang="zh-CN" altLang="en-US" sz="2000" dirty="0" smtClean="0"/>
              <a:t>　　</a:t>
            </a:r>
            <a:r>
              <a:rPr lang="zh-CN" altLang="zh-CN" sz="2000" dirty="0" smtClean="0"/>
              <a:t>本章</a:t>
            </a:r>
            <a:r>
              <a:rPr lang="zh-CN" altLang="zh-CN" sz="2000" dirty="0" smtClean="0"/>
              <a:t>就来学习由三极管、场效晶体管构成的交直流放大器。</a:t>
            </a:r>
            <a:endParaRPr lang="zh-CN" altLang="zh-CN"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8.4 </a:t>
            </a:r>
            <a:r>
              <a:rPr lang="zh-CN" altLang="zh-CN" dirty="0" smtClean="0">
                <a:solidFill>
                  <a:schemeClr val="bg1"/>
                </a:solidFill>
                <a:latin typeface="微软雅黑" pitchFamily="34" charset="-122"/>
                <a:ea typeface="微软雅黑" pitchFamily="34" charset="-122"/>
              </a:rPr>
              <a:t>多级放大器</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8.5 </a:t>
            </a:r>
            <a:r>
              <a:rPr lang="zh-CN" altLang="zh-CN" dirty="0" smtClean="0">
                <a:solidFill>
                  <a:schemeClr val="bg1"/>
                </a:solidFill>
                <a:latin typeface="微软雅黑" pitchFamily="34" charset="-122"/>
                <a:ea typeface="微软雅黑" pitchFamily="34" charset="-122"/>
              </a:rPr>
              <a:t>差分放大器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8.4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多级</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8.4.1 </a:t>
            </a:r>
            <a:r>
              <a:rPr lang="zh-CN" altLang="zh-CN" sz="3200" dirty="0" smtClean="0">
                <a:latin typeface="微软雅黑" pitchFamily="34" charset="-122"/>
                <a:ea typeface="微软雅黑" pitchFamily="34" charset="-122"/>
                <a:cs typeface="+mn-cs"/>
              </a:rPr>
              <a:t>阻容</a:t>
            </a:r>
            <a:r>
              <a:rPr lang="zh-CN" altLang="zh-CN" sz="3200" dirty="0" smtClean="0">
                <a:latin typeface="微软雅黑" pitchFamily="34" charset="-122"/>
                <a:ea typeface="微软雅黑" pitchFamily="34" charset="-122"/>
                <a:cs typeface="+mn-cs"/>
              </a:rPr>
              <a:t>耦合</a:t>
            </a:r>
            <a:endParaRPr lang="zh-CN" altLang="en-US" sz="3200" dirty="0">
              <a:latin typeface="微软雅黑" pitchFamily="34" charset="-122"/>
              <a:ea typeface="微软雅黑" pitchFamily="34" charset="-122"/>
              <a:cs typeface="+mn-cs"/>
            </a:endParaRPr>
          </a:p>
        </p:txBody>
      </p:sp>
      <p:sp>
        <p:nvSpPr>
          <p:cNvPr id="6" name="内容占位符 5"/>
          <p:cNvSpPr>
            <a:spLocks noGrp="1"/>
          </p:cNvSpPr>
          <p:nvPr>
            <p:ph idx="1"/>
          </p:nvPr>
        </p:nvSpPr>
        <p:spPr/>
        <p:txBody>
          <a:bodyPr/>
          <a:lstStyle/>
          <a:p>
            <a:r>
              <a:rPr lang="zh-CN" altLang="zh-CN" sz="2400" dirty="0" smtClean="0"/>
              <a:t>耦合：级与级之间的连接，称为耦合。</a:t>
            </a:r>
          </a:p>
          <a:p>
            <a:r>
              <a:rPr lang="zh-CN" altLang="zh-CN" sz="2400" dirty="0" smtClean="0"/>
              <a:t>阻容耦合是最简单也是应用最多的一种耦合方式</a:t>
            </a:r>
          </a:p>
          <a:p>
            <a:endParaRPr lang="zh-CN" altLang="en-US" sz="2400" dirty="0"/>
          </a:p>
        </p:txBody>
      </p:sp>
      <p:pic>
        <p:nvPicPr>
          <p:cNvPr id="258050" name="Picture 2" descr="g0914"/>
          <p:cNvPicPr>
            <a:picLocks noChangeAspect="1" noChangeArrowheads="1"/>
          </p:cNvPicPr>
          <p:nvPr/>
        </p:nvPicPr>
        <p:blipFill>
          <a:blip r:embed="rId3" cstate="print"/>
          <a:srcRect/>
          <a:stretch>
            <a:fillRect/>
          </a:stretch>
        </p:blipFill>
        <p:spPr bwMode="auto">
          <a:xfrm>
            <a:off x="2057466" y="3962386"/>
            <a:ext cx="4510922" cy="2133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8.4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多级</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8.4.2 </a:t>
            </a:r>
            <a:r>
              <a:rPr lang="zh-CN" altLang="zh-CN" sz="3200" dirty="0" smtClean="0">
                <a:latin typeface="微软雅黑" pitchFamily="34" charset="-122"/>
                <a:ea typeface="微软雅黑" pitchFamily="34" charset="-122"/>
                <a:cs typeface="+mn-cs"/>
              </a:rPr>
              <a:t>变压器</a:t>
            </a:r>
            <a:r>
              <a:rPr lang="zh-CN" altLang="zh-CN" sz="3200" dirty="0" smtClean="0">
                <a:latin typeface="微软雅黑" pitchFamily="34" charset="-122"/>
                <a:ea typeface="微软雅黑" pitchFamily="34" charset="-122"/>
                <a:cs typeface="+mn-cs"/>
              </a:rPr>
              <a:t>耦合</a:t>
            </a:r>
            <a:endParaRPr lang="zh-CN" altLang="en-US" sz="3200" dirty="0">
              <a:latin typeface="微软雅黑" pitchFamily="34" charset="-122"/>
              <a:ea typeface="微软雅黑" pitchFamily="34" charset="-122"/>
              <a:cs typeface="+mn-cs"/>
            </a:endParaRPr>
          </a:p>
        </p:txBody>
      </p:sp>
      <p:sp>
        <p:nvSpPr>
          <p:cNvPr id="7" name="内容占位符 6"/>
          <p:cNvSpPr>
            <a:spLocks noGrp="1"/>
          </p:cNvSpPr>
          <p:nvPr>
            <p:ph idx="1"/>
          </p:nvPr>
        </p:nvSpPr>
        <p:spPr/>
        <p:txBody>
          <a:bodyPr/>
          <a:lstStyle/>
          <a:p>
            <a:r>
              <a:rPr lang="zh-CN" altLang="zh-CN" sz="2000" dirty="0" smtClean="0"/>
              <a:t>通过变压器一次绕组和二次绕组的磁耦合，将前级的交流信号耦合到后级。隔断直流，使前后级的静态工作点互不影响。变压器耦合可通过选择合适的匝数比取得最佳耦合效果，变压器耦合的缺点是线性较差，波形失真大，频率范围窄</a:t>
            </a:r>
            <a:r>
              <a:rPr lang="zh-CN" altLang="zh-CN" sz="2000" dirty="0" smtClean="0"/>
              <a:t>。</a:t>
            </a:r>
            <a:endParaRPr lang="zh-CN" altLang="zh-CN" sz="2000" dirty="0" smtClean="0"/>
          </a:p>
        </p:txBody>
      </p:sp>
      <p:pic>
        <p:nvPicPr>
          <p:cNvPr id="259074" name="Picture 2" descr="g0915"/>
          <p:cNvPicPr>
            <a:picLocks noChangeAspect="1" noChangeArrowheads="1"/>
          </p:cNvPicPr>
          <p:nvPr/>
        </p:nvPicPr>
        <p:blipFill>
          <a:blip r:embed="rId3" cstate="print"/>
          <a:srcRect/>
          <a:stretch>
            <a:fillRect/>
          </a:stretch>
        </p:blipFill>
        <p:spPr bwMode="auto">
          <a:xfrm>
            <a:off x="1447882" y="4419574"/>
            <a:ext cx="3362860" cy="2133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8.4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多级</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8.4.3</a:t>
            </a:r>
            <a:r>
              <a:rPr lang="zh-CN" altLang="zh-CN" sz="3200" dirty="0" smtClean="0">
                <a:latin typeface="微软雅黑" pitchFamily="34" charset="-122"/>
                <a:ea typeface="微软雅黑" pitchFamily="34" charset="-122"/>
                <a:cs typeface="+mn-cs"/>
              </a:rPr>
              <a:t>直接</a:t>
            </a:r>
            <a:r>
              <a:rPr lang="zh-CN" altLang="zh-CN" sz="3200" dirty="0" smtClean="0">
                <a:latin typeface="微软雅黑" pitchFamily="34" charset="-122"/>
                <a:ea typeface="微软雅黑" pitchFamily="34" charset="-122"/>
                <a:cs typeface="+mn-cs"/>
              </a:rPr>
              <a:t>耦合</a:t>
            </a:r>
            <a:endParaRPr lang="zh-CN" altLang="en-US" sz="3200" dirty="0">
              <a:latin typeface="微软雅黑" pitchFamily="34" charset="-122"/>
              <a:ea typeface="微软雅黑" pitchFamily="34" charset="-122"/>
              <a:cs typeface="+mn-cs"/>
            </a:endParaRPr>
          </a:p>
        </p:txBody>
      </p:sp>
      <p:graphicFrame>
        <p:nvGraphicFramePr>
          <p:cNvPr id="10" name="内容占位符 9"/>
          <p:cNvGraphicFramePr>
            <a:graphicFrameLocks noGrp="1"/>
          </p:cNvGraphicFramePr>
          <p:nvPr>
            <p:ph idx="1"/>
          </p:nvPr>
        </p:nvGraphicFramePr>
        <p:xfrm>
          <a:off x="1447882" y="3124208"/>
          <a:ext cx="6476830" cy="2438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8.4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多级</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放大器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8.4.4 </a:t>
            </a:r>
            <a:r>
              <a:rPr lang="zh-CN" altLang="zh-CN" sz="3200" dirty="0" smtClean="0">
                <a:latin typeface="微软雅黑" pitchFamily="34" charset="-122"/>
                <a:ea typeface="微软雅黑" pitchFamily="34" charset="-122"/>
                <a:cs typeface="+mn-cs"/>
              </a:rPr>
              <a:t>多级放大器的性能</a:t>
            </a:r>
            <a:r>
              <a:rPr lang="zh-CN" altLang="zh-CN" sz="3200" dirty="0" smtClean="0">
                <a:latin typeface="微软雅黑" pitchFamily="34" charset="-122"/>
                <a:ea typeface="微软雅黑" pitchFamily="34" charset="-122"/>
                <a:cs typeface="+mn-cs"/>
              </a:rPr>
              <a:t>参数</a:t>
            </a:r>
            <a:endParaRPr lang="zh-CN" altLang="en-US" sz="3200" dirty="0">
              <a:latin typeface="微软雅黑" pitchFamily="34" charset="-122"/>
              <a:ea typeface="微软雅黑" pitchFamily="34" charset="-122"/>
              <a:cs typeface="+mn-cs"/>
            </a:endParaRPr>
          </a:p>
        </p:txBody>
      </p:sp>
      <p:sp>
        <p:nvSpPr>
          <p:cNvPr id="6" name="内容占位符 5"/>
          <p:cNvSpPr>
            <a:spLocks noGrp="1"/>
          </p:cNvSpPr>
          <p:nvPr>
            <p:ph idx="1"/>
          </p:nvPr>
        </p:nvSpPr>
        <p:spPr/>
        <p:txBody>
          <a:bodyPr/>
          <a:lstStyle/>
          <a:p>
            <a:r>
              <a:rPr lang="en-US" altLang="zh-CN" sz="2400" dirty="0" smtClean="0"/>
              <a:t>1</a:t>
            </a:r>
            <a:r>
              <a:rPr lang="zh-CN" altLang="zh-CN" sz="2400" dirty="0" smtClean="0"/>
              <a:t>．电压放大倍数</a:t>
            </a:r>
            <a:r>
              <a:rPr lang="en-US" altLang="zh-CN" sz="2400" i="1" dirty="0" smtClean="0"/>
              <a:t>A</a:t>
            </a:r>
            <a:r>
              <a:rPr lang="en-US" altLang="zh-CN" sz="2400" baseline="-25000" dirty="0" smtClean="0"/>
              <a:t>u</a:t>
            </a:r>
          </a:p>
          <a:p>
            <a:r>
              <a:rPr lang="en-US" altLang="zh-CN" sz="2400" dirty="0" smtClean="0"/>
              <a:t>2</a:t>
            </a:r>
            <a:r>
              <a:rPr lang="zh-CN" altLang="zh-CN" sz="2400" dirty="0" smtClean="0"/>
              <a:t>．输入电阻</a:t>
            </a:r>
            <a:r>
              <a:rPr lang="en-US" altLang="zh-CN" sz="2400" i="1" dirty="0" err="1" smtClean="0"/>
              <a:t>R</a:t>
            </a:r>
            <a:r>
              <a:rPr lang="en-US" altLang="zh-CN" sz="2400" baseline="-25000" dirty="0" err="1" smtClean="0"/>
              <a:t>i</a:t>
            </a:r>
            <a:r>
              <a:rPr lang="en-US" altLang="zh-CN" sz="2400" baseline="-25000" dirty="0" smtClean="0"/>
              <a:t> </a:t>
            </a:r>
            <a:r>
              <a:rPr lang="zh-CN" altLang="zh-CN" sz="2400" dirty="0" smtClean="0"/>
              <a:t>和输出电阻</a:t>
            </a:r>
            <a:r>
              <a:rPr lang="en-US" altLang="zh-CN" sz="2400" i="1" dirty="0" smtClean="0"/>
              <a:t>R</a:t>
            </a:r>
            <a:r>
              <a:rPr lang="en-US" altLang="zh-CN" sz="2400" baseline="-25000" dirty="0" smtClean="0"/>
              <a:t>o</a:t>
            </a:r>
          </a:p>
          <a:p>
            <a:r>
              <a:rPr lang="zh-CN" altLang="zh-CN" sz="2400" dirty="0" smtClean="0"/>
              <a:t>输入电阻：就是第一级的输入电阻</a:t>
            </a:r>
            <a:r>
              <a:rPr lang="zh-CN" altLang="zh-CN" sz="2400" dirty="0" smtClean="0"/>
              <a:t>。</a:t>
            </a:r>
            <a:endParaRPr lang="zh-CN" altLang="zh-CN" sz="24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8.5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差分放大器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 name="内容占位符 6"/>
          <p:cNvSpPr>
            <a:spLocks noGrp="1"/>
          </p:cNvSpPr>
          <p:nvPr>
            <p:ph idx="1"/>
          </p:nvPr>
        </p:nvSpPr>
        <p:spPr/>
        <p:txBody>
          <a:bodyPr/>
          <a:lstStyle/>
          <a:p>
            <a:r>
              <a:rPr lang="zh-CN" altLang="zh-CN" sz="2400" dirty="0" smtClean="0"/>
              <a:t>差分放大器是直接耦合放大器，用于交流或直流信号的放大。需要解决的问题：</a:t>
            </a:r>
          </a:p>
          <a:p>
            <a:r>
              <a:rPr lang="zh-CN" altLang="zh-CN" sz="2400" dirty="0" smtClean="0"/>
              <a:t>（</a:t>
            </a:r>
            <a:r>
              <a:rPr lang="en-US" altLang="zh-CN" sz="2400" dirty="0" smtClean="0"/>
              <a:t>1</a:t>
            </a:r>
            <a:r>
              <a:rPr lang="zh-CN" altLang="zh-CN" sz="2400" dirty="0" smtClean="0"/>
              <a:t>）前后级是直接耦合，工作点问题。</a:t>
            </a:r>
          </a:p>
          <a:p>
            <a:r>
              <a:rPr lang="zh-CN" altLang="zh-CN" sz="2400" dirty="0" smtClean="0"/>
              <a:t>（</a:t>
            </a:r>
            <a:r>
              <a:rPr lang="en-US" altLang="zh-CN" sz="2400" dirty="0" smtClean="0"/>
              <a:t>2</a:t>
            </a:r>
            <a:r>
              <a:rPr lang="zh-CN" altLang="zh-CN" sz="2400" dirty="0" smtClean="0"/>
              <a:t>）</a:t>
            </a:r>
            <a:r>
              <a:rPr lang="zh-CN" altLang="zh-CN" sz="2400" b="1" dirty="0" smtClean="0">
                <a:solidFill>
                  <a:schemeClr val="accent2"/>
                </a:solidFill>
              </a:rPr>
              <a:t>“零点漂移”</a:t>
            </a:r>
            <a:r>
              <a:rPr lang="zh-CN" altLang="zh-CN" sz="2400" dirty="0" smtClean="0"/>
              <a:t>问题。</a:t>
            </a:r>
            <a:endParaRPr lang="zh-CN" altLang="en-US" sz="2400" dirty="0" smtClean="0"/>
          </a:p>
          <a:p>
            <a:endParaRPr lang="zh-CN" alt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8.5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差分放大器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8"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8.5.2</a:t>
            </a:r>
            <a:r>
              <a:rPr lang="zh-CN" altLang="zh-CN" sz="3200" dirty="0" smtClean="0">
                <a:latin typeface="微软雅黑" pitchFamily="34" charset="-122"/>
                <a:ea typeface="微软雅黑" pitchFamily="34" charset="-122"/>
                <a:cs typeface="+mn-cs"/>
              </a:rPr>
              <a:t>基本差分放大器</a:t>
            </a:r>
            <a:endParaRPr lang="zh-CN" altLang="en-US" sz="3200" dirty="0">
              <a:latin typeface="微软雅黑" pitchFamily="34" charset="-122"/>
              <a:ea typeface="微软雅黑" pitchFamily="34" charset="-122"/>
              <a:cs typeface="+mn-cs"/>
            </a:endParaRPr>
          </a:p>
        </p:txBody>
      </p:sp>
      <p:sp>
        <p:nvSpPr>
          <p:cNvPr id="10" name="内容占位符 9"/>
          <p:cNvSpPr>
            <a:spLocks noGrp="1"/>
          </p:cNvSpPr>
          <p:nvPr>
            <p:ph sz="half" idx="2"/>
          </p:nvPr>
        </p:nvSpPr>
        <p:spPr/>
        <p:txBody>
          <a:bodyPr/>
          <a:lstStyle/>
          <a:p>
            <a:r>
              <a:rPr lang="zh-CN" altLang="zh-CN" sz="2000" dirty="0" smtClean="0"/>
              <a:t>设计思想：当两个电路因受到温度、电源电压变化引起输出电压漂移，其漂移电压大小和方向是相同的，输出电压取自两个输出电压</a:t>
            </a:r>
            <a:r>
              <a:rPr lang="zh-CN" altLang="zh-CN" sz="2000" b="1" dirty="0" smtClean="0"/>
              <a:t>之差</a:t>
            </a:r>
            <a:r>
              <a:rPr lang="zh-CN" altLang="zh-CN" sz="2000" dirty="0" smtClean="0"/>
              <a:t>，变化相同的部分不取，就有效的剔除了零漂的干扰</a:t>
            </a:r>
            <a:r>
              <a:rPr lang="zh-CN" altLang="zh-CN" sz="2000" dirty="0" smtClean="0"/>
              <a:t>。</a:t>
            </a:r>
            <a:endParaRPr lang="en-US" altLang="zh-CN" sz="2000" dirty="0" smtClean="0"/>
          </a:p>
          <a:p>
            <a:r>
              <a:rPr lang="en-US" altLang="zh-CN" sz="2000" dirty="0" smtClean="0"/>
              <a:t>1.</a:t>
            </a:r>
            <a:r>
              <a:rPr lang="zh-CN" altLang="zh-CN" sz="2000" dirty="0" smtClean="0"/>
              <a:t>无</a:t>
            </a:r>
            <a:r>
              <a:rPr lang="zh-CN" altLang="zh-CN" sz="2000" dirty="0" smtClean="0"/>
              <a:t>输入信号</a:t>
            </a:r>
            <a:endParaRPr lang="en-US" altLang="zh-CN" sz="2000" dirty="0" smtClean="0"/>
          </a:p>
          <a:p>
            <a:r>
              <a:rPr lang="en-US" altLang="zh-CN" sz="2000" dirty="0" smtClean="0"/>
              <a:t>2.</a:t>
            </a:r>
            <a:r>
              <a:rPr lang="zh-CN" altLang="zh-CN" sz="2000" dirty="0" smtClean="0"/>
              <a:t>有输入信号</a:t>
            </a:r>
            <a:endParaRPr lang="zh-CN" altLang="en-US" sz="2000" dirty="0"/>
          </a:p>
        </p:txBody>
      </p:sp>
      <p:sp>
        <p:nvSpPr>
          <p:cNvPr id="261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61123" name="Object 3"/>
          <p:cNvGraphicFramePr>
            <a:graphicFrameLocks noChangeAspect="1"/>
          </p:cNvGraphicFramePr>
          <p:nvPr>
            <p:ph sz="half" idx="1"/>
          </p:nvPr>
        </p:nvGraphicFramePr>
        <p:xfrm>
          <a:off x="457308" y="3124208"/>
          <a:ext cx="3581400" cy="2286503"/>
        </p:xfrm>
        <a:graphic>
          <a:graphicData uri="http://schemas.openxmlformats.org/presentationml/2006/ole">
            <p:oleObj spid="_x0000_s261123" name="位图图像" r:id="rId4" imgW="5772956" imgH="3685714" progId="Paint.Picture">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8.5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差分放大器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8"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8.5.3  </a:t>
            </a:r>
            <a:r>
              <a:rPr lang="zh-CN" altLang="zh-CN" sz="3200" dirty="0" smtClean="0">
                <a:latin typeface="微软雅黑" pitchFamily="34" charset="-122"/>
                <a:ea typeface="微软雅黑" pitchFamily="34" charset="-122"/>
                <a:cs typeface="+mn-cs"/>
              </a:rPr>
              <a:t>典型</a:t>
            </a:r>
            <a:r>
              <a:rPr lang="zh-CN" altLang="zh-CN" sz="3200" dirty="0" smtClean="0">
                <a:latin typeface="微软雅黑" pitchFamily="34" charset="-122"/>
                <a:ea typeface="微软雅黑" pitchFamily="34" charset="-122"/>
                <a:cs typeface="+mn-cs"/>
              </a:rPr>
              <a:t>差分放大器</a:t>
            </a:r>
            <a:endParaRPr lang="zh-CN" altLang="en-US" sz="3200" dirty="0">
              <a:latin typeface="微软雅黑" pitchFamily="34" charset="-122"/>
              <a:ea typeface="微软雅黑" pitchFamily="34" charset="-122"/>
              <a:cs typeface="+mn-cs"/>
            </a:endParaRPr>
          </a:p>
        </p:txBody>
      </p:sp>
      <p:sp>
        <p:nvSpPr>
          <p:cNvPr id="9" name="内容占位符 8"/>
          <p:cNvSpPr>
            <a:spLocks noGrp="1"/>
          </p:cNvSpPr>
          <p:nvPr>
            <p:ph idx="1"/>
          </p:nvPr>
        </p:nvSpPr>
        <p:spPr/>
        <p:txBody>
          <a:bodyPr/>
          <a:lstStyle/>
          <a:p>
            <a:r>
              <a:rPr lang="zh-CN" altLang="zh-CN" b="1" dirty="0" smtClean="0">
                <a:solidFill>
                  <a:schemeClr val="accent2"/>
                </a:solidFill>
                <a:latin typeface="华文彩云" pitchFamily="2" charset="-122"/>
                <a:ea typeface="华文彩云" pitchFamily="2" charset="-122"/>
              </a:rPr>
              <a:t>问题的提出</a:t>
            </a:r>
            <a:r>
              <a:rPr lang="zh-CN" altLang="zh-CN" b="1" dirty="0" smtClean="0">
                <a:solidFill>
                  <a:schemeClr val="accent2"/>
                </a:solidFill>
                <a:latin typeface="华文彩云" pitchFamily="2" charset="-122"/>
                <a:ea typeface="华文彩云" pitchFamily="2" charset="-122"/>
              </a:rPr>
              <a:t>：</a:t>
            </a:r>
            <a:endParaRPr lang="zh-CN" altLang="en-US" dirty="0"/>
          </a:p>
        </p:txBody>
      </p:sp>
      <p:sp>
        <p:nvSpPr>
          <p:cNvPr id="261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云形标注 10"/>
          <p:cNvSpPr/>
          <p:nvPr/>
        </p:nvSpPr>
        <p:spPr bwMode="auto">
          <a:xfrm>
            <a:off x="3886218" y="3276604"/>
            <a:ext cx="3352712" cy="2819326"/>
          </a:xfrm>
          <a:prstGeom prst="cloudCallout">
            <a:avLst>
              <a:gd name="adj1" fmla="val -68070"/>
              <a:gd name="adj2" fmla="val -46731"/>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algn="l"/>
            <a:r>
              <a:rPr lang="zh-CN" altLang="zh-CN" sz="1600" dirty="0" smtClean="0"/>
              <a:t>电路越对称，零漂</a:t>
            </a:r>
            <a:r>
              <a:rPr lang="zh-CN" altLang="zh-CN" sz="1600" dirty="0" smtClean="0"/>
              <a:t>越小</a:t>
            </a:r>
            <a:r>
              <a:rPr lang="zh-CN" altLang="zh-CN" sz="1600" dirty="0" smtClean="0"/>
              <a:t>。</a:t>
            </a:r>
            <a:r>
              <a:rPr lang="zh-CN" altLang="zh-CN" sz="1600" dirty="0" smtClean="0"/>
              <a:t>要</a:t>
            </a:r>
            <a:endParaRPr lang="en-US" altLang="zh-CN" sz="1600" dirty="0" smtClean="0"/>
          </a:p>
          <a:p>
            <a:pPr algn="l"/>
            <a:r>
              <a:rPr lang="zh-CN" altLang="zh-CN" sz="1600" dirty="0" smtClean="0"/>
              <a:t>将差分放大器两边做得</a:t>
            </a:r>
            <a:r>
              <a:rPr lang="zh-CN" altLang="zh-CN" sz="1600" dirty="0" smtClean="0"/>
              <a:t>很</a:t>
            </a:r>
            <a:r>
              <a:rPr lang="zh-CN" altLang="zh-CN" sz="1600" dirty="0" smtClean="0"/>
              <a:t>对</a:t>
            </a:r>
            <a:endParaRPr lang="en-US" altLang="zh-CN" sz="1600" dirty="0" smtClean="0"/>
          </a:p>
          <a:p>
            <a:pPr algn="l"/>
            <a:r>
              <a:rPr lang="zh-CN" altLang="zh-CN" sz="1600" dirty="0" smtClean="0"/>
              <a:t>称</a:t>
            </a:r>
            <a:r>
              <a:rPr lang="zh-CN" altLang="zh-CN" sz="1600" dirty="0" smtClean="0"/>
              <a:t>是</a:t>
            </a:r>
            <a:r>
              <a:rPr lang="zh-CN" altLang="zh-CN" sz="1600" dirty="0" smtClean="0"/>
              <a:t>不容易</a:t>
            </a:r>
            <a:r>
              <a:rPr lang="zh-CN" altLang="zh-CN" sz="1600" dirty="0" smtClean="0"/>
              <a:t>的，因此为了</a:t>
            </a:r>
            <a:r>
              <a:rPr lang="zh-CN" altLang="zh-CN" sz="1600" dirty="0" smtClean="0"/>
              <a:t>减</a:t>
            </a:r>
            <a:endParaRPr lang="en-US" altLang="zh-CN" sz="1600" dirty="0" smtClean="0"/>
          </a:p>
          <a:p>
            <a:pPr algn="l"/>
            <a:r>
              <a:rPr lang="zh-CN" altLang="zh-CN" sz="1600" dirty="0" smtClean="0"/>
              <a:t>小输出信号</a:t>
            </a:r>
            <a:r>
              <a:rPr lang="zh-CN" altLang="zh-CN" sz="1600" dirty="0" smtClean="0"/>
              <a:t>的</a:t>
            </a:r>
            <a:r>
              <a:rPr lang="zh-CN" altLang="zh-CN" sz="1600" dirty="0" smtClean="0"/>
              <a:t>零点漂移</a:t>
            </a:r>
            <a:r>
              <a:rPr lang="zh-CN" altLang="zh-CN" sz="1600" dirty="0" smtClean="0"/>
              <a:t>，</a:t>
            </a:r>
            <a:r>
              <a:rPr lang="zh-CN" altLang="zh-CN" sz="1600" dirty="0" smtClean="0"/>
              <a:t>必</a:t>
            </a:r>
            <a:endParaRPr lang="en-US" altLang="zh-CN" sz="1600" dirty="0" smtClean="0"/>
          </a:p>
          <a:p>
            <a:pPr algn="l"/>
            <a:r>
              <a:rPr lang="zh-CN" altLang="zh-CN" sz="1600" dirty="0" smtClean="0"/>
              <a:t>须减小每</a:t>
            </a:r>
            <a:r>
              <a:rPr lang="zh-CN" altLang="zh-CN" sz="1600" dirty="0" smtClean="0"/>
              <a:t>只管子的</a:t>
            </a:r>
            <a:r>
              <a:rPr lang="zh-CN" altLang="zh-CN" sz="1600" dirty="0" smtClean="0"/>
              <a:t>输出</a:t>
            </a:r>
            <a:endParaRPr lang="en-US" altLang="zh-CN" sz="1600" dirty="0" smtClean="0"/>
          </a:p>
          <a:p>
            <a:pPr algn="l"/>
            <a:r>
              <a:rPr lang="zh-CN" altLang="zh-CN" sz="1600" dirty="0" smtClean="0"/>
              <a:t>端</a:t>
            </a:r>
            <a:r>
              <a:rPr lang="zh-CN" altLang="zh-CN" sz="1600" dirty="0" smtClean="0"/>
              <a:t>对地的</a:t>
            </a:r>
            <a:r>
              <a:rPr lang="zh-CN" altLang="zh-CN" sz="1600" dirty="0" smtClean="0"/>
              <a:t>零点漂移。</a:t>
            </a:r>
            <a:endParaRPr lang="zh-CN" altLang="en-US" sz="16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8.5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差分放大器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8"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8.5.3  </a:t>
            </a:r>
            <a:r>
              <a:rPr lang="zh-CN" altLang="zh-CN" sz="3200" dirty="0" smtClean="0">
                <a:latin typeface="微软雅黑" pitchFamily="34" charset="-122"/>
                <a:ea typeface="微软雅黑" pitchFamily="34" charset="-122"/>
                <a:cs typeface="+mn-cs"/>
              </a:rPr>
              <a:t>典型</a:t>
            </a:r>
            <a:r>
              <a:rPr lang="zh-CN" altLang="zh-CN" sz="3200" dirty="0" smtClean="0">
                <a:latin typeface="微软雅黑" pitchFamily="34" charset="-122"/>
                <a:ea typeface="微软雅黑" pitchFamily="34" charset="-122"/>
                <a:cs typeface="+mn-cs"/>
              </a:rPr>
              <a:t>差分放大器</a:t>
            </a:r>
            <a:endParaRPr lang="zh-CN" altLang="en-US" sz="3200" dirty="0">
              <a:latin typeface="微软雅黑" pitchFamily="34" charset="-122"/>
              <a:ea typeface="微软雅黑" pitchFamily="34" charset="-122"/>
              <a:cs typeface="+mn-cs"/>
            </a:endParaRPr>
          </a:p>
        </p:txBody>
      </p:sp>
      <p:sp>
        <p:nvSpPr>
          <p:cNvPr id="2611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内容占位符 6"/>
          <p:cNvSpPr>
            <a:spLocks noGrp="1"/>
          </p:cNvSpPr>
          <p:nvPr>
            <p:ph idx="1"/>
          </p:nvPr>
        </p:nvSpPr>
        <p:spPr/>
        <p:txBody>
          <a:bodyPr/>
          <a:lstStyle/>
          <a:p>
            <a:r>
              <a:rPr lang="en-US" altLang="zh-CN" sz="2000" i="1" dirty="0" smtClean="0"/>
              <a:t>R</a:t>
            </a:r>
            <a:r>
              <a:rPr lang="en-US" altLang="zh-CN" sz="2000" baseline="-25000" dirty="0" smtClean="0"/>
              <a:t>E</a:t>
            </a:r>
            <a:r>
              <a:rPr lang="zh-CN" altLang="zh-CN" sz="2000" dirty="0" smtClean="0"/>
              <a:t>的补偿作用</a:t>
            </a:r>
            <a:r>
              <a:rPr lang="zh-CN" altLang="zh-CN" sz="2000" dirty="0" smtClean="0"/>
              <a:t>：</a:t>
            </a:r>
            <a:endParaRPr lang="en-US" altLang="zh-CN" sz="2000" dirty="0" smtClean="0"/>
          </a:p>
          <a:p>
            <a:r>
              <a:rPr lang="zh-CN" altLang="zh-CN" sz="2000" dirty="0" smtClean="0"/>
              <a:t>当</a:t>
            </a:r>
            <a:r>
              <a:rPr lang="zh-CN" altLang="zh-CN" sz="2000" dirty="0" smtClean="0"/>
              <a:t>有差模信号，因</a:t>
            </a:r>
            <a:r>
              <a:rPr lang="en-US" altLang="zh-CN" sz="2000" i="1" dirty="0" smtClean="0"/>
              <a:t>I</a:t>
            </a:r>
            <a:r>
              <a:rPr lang="en-US" altLang="zh-CN" sz="2000" baseline="-25000" dirty="0" smtClean="0"/>
              <a:t>C</a:t>
            </a:r>
            <a:r>
              <a:rPr lang="zh-CN" altLang="zh-CN" sz="2000" dirty="0" smtClean="0"/>
              <a:t>的变化方向相反，</a:t>
            </a:r>
            <a:r>
              <a:rPr lang="en-US" altLang="zh-CN" sz="2000" i="1" dirty="0" smtClean="0"/>
              <a:t>R</a:t>
            </a:r>
            <a:r>
              <a:rPr lang="en-US" altLang="zh-CN" sz="2000" baseline="-25000" dirty="0" smtClean="0"/>
              <a:t>E</a:t>
            </a:r>
            <a:r>
              <a:rPr lang="zh-CN" altLang="zh-CN" sz="2000" dirty="0" smtClean="0"/>
              <a:t>没有影响。</a:t>
            </a:r>
            <a:endParaRPr lang="zh-CN" altLang="en-US" sz="2000" dirty="0"/>
          </a:p>
        </p:txBody>
      </p:sp>
      <p:pic>
        <p:nvPicPr>
          <p:cNvPr id="275458" name="Picture 2" descr="g0919"/>
          <p:cNvPicPr>
            <a:picLocks noChangeAspect="1" noChangeArrowheads="1"/>
          </p:cNvPicPr>
          <p:nvPr/>
        </p:nvPicPr>
        <p:blipFill>
          <a:blip r:embed="rId3" cstate="print"/>
          <a:srcRect/>
          <a:stretch>
            <a:fillRect/>
          </a:stretch>
        </p:blipFill>
        <p:spPr bwMode="auto">
          <a:xfrm>
            <a:off x="2590852" y="3809990"/>
            <a:ext cx="3513321" cy="2285940"/>
          </a:xfrm>
          <a:prstGeom prst="rect">
            <a:avLst/>
          </a:prstGeom>
          <a:noFill/>
          <a:ln w="9525">
            <a:noFill/>
            <a:miter lim="800000"/>
            <a:headEnd/>
            <a:tailEnd/>
          </a:ln>
        </p:spPr>
      </p:pic>
      <p:sp>
        <p:nvSpPr>
          <p:cNvPr id="10" name="矩形 9"/>
          <p:cNvSpPr/>
          <p:nvPr/>
        </p:nvSpPr>
        <p:spPr>
          <a:xfrm>
            <a:off x="3545938" y="6172128"/>
            <a:ext cx="1800493" cy="369332"/>
          </a:xfrm>
          <a:prstGeom prst="rect">
            <a:avLst/>
          </a:prstGeom>
        </p:spPr>
        <p:txBody>
          <a:bodyPr wrap="none">
            <a:spAutoFit/>
          </a:bodyPr>
          <a:lstStyle/>
          <a:p>
            <a:r>
              <a:rPr lang="zh-CN" altLang="zh-CN" sz="1800" dirty="0" smtClean="0"/>
              <a:t>典型差分放大器</a:t>
            </a:r>
            <a:endParaRPr lang="zh-CN" altLang="en-US" sz="1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98" y="2514624"/>
            <a:ext cx="4876672" cy="259073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600" dirty="0" smtClean="0"/>
              <a:t>1. </a:t>
            </a:r>
            <a:r>
              <a:rPr lang="zh-CN" altLang="zh-CN" sz="1600" dirty="0" smtClean="0"/>
              <a:t>多级放大器是解决一级放大倍数不够采取的方法。采用多级放大器首先要解决电路之间的耦合问题。耦合是上一级的信号能够有效的传到下一级，同时又能够隔断直流，使静态工作点不受影响。</a:t>
            </a:r>
          </a:p>
          <a:p>
            <a:r>
              <a:rPr lang="en-US" altLang="zh-CN" sz="1600" dirty="0" smtClean="0"/>
              <a:t>2.</a:t>
            </a:r>
            <a:r>
              <a:rPr lang="zh-CN" altLang="zh-CN" sz="1600" dirty="0" smtClean="0"/>
              <a:t>差分放大器是为了解决放大直流信号、和组成多级集成放大电路电容不好集成而采取的一种优良放大电路。在下一章的集成运放电路就是采用的差分集成电路。</a:t>
            </a:r>
            <a:endParaRPr lang="zh-CN" altLang="zh-CN" sz="16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5" name="图片 4" descr="29.jpg"/>
          <p:cNvPicPr>
            <a:picLocks noChangeAspect="1"/>
          </p:cNvPicPr>
          <p:nvPr/>
        </p:nvPicPr>
        <p:blipFill>
          <a:blip r:embed="rId3" cstate="print"/>
          <a:srcRect l="36249" t="17777" r="12502"/>
          <a:stretch>
            <a:fillRect/>
          </a:stretch>
        </p:blipFill>
        <p:spPr>
          <a:xfrm>
            <a:off x="6019882" y="4038584"/>
            <a:ext cx="3124118" cy="281941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共发射极单管交流</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放大器</a:t>
            </a:r>
            <a:endPar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8.1.1</a:t>
            </a:r>
            <a:r>
              <a:rPr lang="zh-CN" altLang="zh-CN" sz="3200" dirty="0" smtClean="0">
                <a:latin typeface="微软雅黑" pitchFamily="34" charset="-122"/>
                <a:ea typeface="微软雅黑" pitchFamily="34" charset="-122"/>
                <a:cs typeface="+mn-cs"/>
              </a:rPr>
              <a:t>电路及各元件的</a:t>
            </a:r>
            <a:r>
              <a:rPr lang="zh-CN" altLang="zh-CN" sz="3200" dirty="0" smtClean="0">
                <a:latin typeface="微软雅黑" pitchFamily="34" charset="-122"/>
                <a:ea typeface="微软雅黑" pitchFamily="34" charset="-122"/>
                <a:cs typeface="+mn-cs"/>
              </a:rPr>
              <a:t>作用</a:t>
            </a:r>
            <a:endParaRPr lang="zh-CN" altLang="en-US" sz="3200" dirty="0">
              <a:latin typeface="微软雅黑" pitchFamily="34" charset="-122"/>
              <a:ea typeface="微软雅黑" pitchFamily="34" charset="-122"/>
              <a:cs typeface="+mn-cs"/>
            </a:endParaRPr>
          </a:p>
        </p:txBody>
      </p:sp>
      <p:sp>
        <p:nvSpPr>
          <p:cNvPr id="10" name="内容占位符 9"/>
          <p:cNvSpPr>
            <a:spLocks noGrp="1"/>
          </p:cNvSpPr>
          <p:nvPr>
            <p:ph sz="half" idx="1"/>
          </p:nvPr>
        </p:nvSpPr>
        <p:spPr/>
        <p:txBody>
          <a:bodyPr/>
          <a:lstStyle/>
          <a:p>
            <a:r>
              <a:rPr lang="zh-CN" altLang="zh-CN" sz="2000" dirty="0" smtClean="0"/>
              <a:t>单管放大器：由一只三极管组成的共发射极交流</a:t>
            </a:r>
            <a:r>
              <a:rPr lang="zh-CN" altLang="zh-CN" sz="2000" dirty="0" smtClean="0"/>
              <a:t>放大器</a:t>
            </a:r>
            <a:endParaRPr lang="en-US" altLang="zh-CN" sz="2000" dirty="0" smtClean="0"/>
          </a:p>
          <a:p>
            <a:r>
              <a:rPr lang="zh-CN" altLang="zh-CN" sz="2000" dirty="0" smtClean="0"/>
              <a:t>共发射极：三极管发射极为输入和输出端共用，故称为共发射极放大器</a:t>
            </a:r>
            <a:r>
              <a:rPr lang="zh-CN" altLang="zh-CN" sz="2000" dirty="0" smtClean="0"/>
              <a:t>。</a:t>
            </a:r>
            <a:endParaRPr lang="zh-CN" altLang="en-US" sz="2000" dirty="0"/>
          </a:p>
        </p:txBody>
      </p:sp>
      <p:graphicFrame>
        <p:nvGraphicFramePr>
          <p:cNvPr id="15" name="内容占位符 14"/>
          <p:cNvGraphicFramePr>
            <a:graphicFrameLocks noGrp="1"/>
          </p:cNvGraphicFramePr>
          <p:nvPr>
            <p:ph sz="half" idx="2"/>
          </p:nvPr>
        </p:nvGraphicFramePr>
        <p:xfrm>
          <a:off x="4724396" y="2514624"/>
          <a:ext cx="4038490" cy="4038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共发射极单管交流</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放大器</a:t>
            </a:r>
            <a:endPar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8.1.2 </a:t>
            </a:r>
            <a:r>
              <a:rPr lang="zh-CN" altLang="zh-CN" sz="3200" dirty="0" smtClean="0">
                <a:latin typeface="微软雅黑" pitchFamily="34" charset="-122"/>
                <a:ea typeface="微软雅黑" pitchFamily="34" charset="-122"/>
                <a:cs typeface="+mn-cs"/>
              </a:rPr>
              <a:t>静态工作点的作用与</a:t>
            </a:r>
            <a:r>
              <a:rPr lang="zh-CN" altLang="zh-CN" sz="3200" dirty="0" smtClean="0">
                <a:latin typeface="微软雅黑" pitchFamily="34" charset="-122"/>
                <a:ea typeface="微软雅黑" pitchFamily="34" charset="-122"/>
                <a:cs typeface="+mn-cs"/>
              </a:rPr>
              <a:t>估算</a:t>
            </a:r>
            <a:endParaRPr lang="zh-CN" altLang="en-US" sz="3200" dirty="0">
              <a:latin typeface="微软雅黑" pitchFamily="34" charset="-122"/>
              <a:ea typeface="微软雅黑" pitchFamily="34" charset="-122"/>
              <a:cs typeface="+mn-cs"/>
            </a:endParaRPr>
          </a:p>
        </p:txBody>
      </p:sp>
      <p:sp>
        <p:nvSpPr>
          <p:cNvPr id="6" name="内容占位符 5"/>
          <p:cNvSpPr>
            <a:spLocks noGrp="1"/>
          </p:cNvSpPr>
          <p:nvPr>
            <p:ph idx="1"/>
          </p:nvPr>
        </p:nvSpPr>
        <p:spPr>
          <a:xfrm>
            <a:off x="990694" y="2514624"/>
            <a:ext cx="7315200" cy="3870325"/>
          </a:xfrm>
        </p:spPr>
        <p:txBody>
          <a:bodyPr/>
          <a:lstStyle/>
          <a:p>
            <a:r>
              <a:rPr lang="en-US" altLang="zh-CN" sz="2400" b="1" dirty="0" smtClean="0">
                <a:solidFill>
                  <a:schemeClr val="accent2"/>
                </a:solidFill>
                <a:latin typeface="华文彩云" pitchFamily="2" charset="-122"/>
                <a:ea typeface="华文彩云" pitchFamily="2" charset="-122"/>
              </a:rPr>
              <a:t>1</a:t>
            </a:r>
            <a:r>
              <a:rPr lang="zh-CN" altLang="zh-CN" sz="2400" b="1" dirty="0" smtClean="0">
                <a:solidFill>
                  <a:schemeClr val="accent2"/>
                </a:solidFill>
                <a:latin typeface="华文彩云" pitchFamily="2" charset="-122"/>
                <a:ea typeface="华文彩云" pitchFamily="2" charset="-122"/>
              </a:rPr>
              <a:t>．为什么要设置静态</a:t>
            </a:r>
            <a:r>
              <a:rPr lang="zh-CN" altLang="zh-CN" sz="2400" b="1" dirty="0" smtClean="0">
                <a:solidFill>
                  <a:schemeClr val="accent2"/>
                </a:solidFill>
                <a:latin typeface="华文彩云" pitchFamily="2" charset="-122"/>
                <a:ea typeface="华文彩云" pitchFamily="2" charset="-122"/>
              </a:rPr>
              <a:t>工作点</a:t>
            </a:r>
            <a:r>
              <a:rPr lang="zh-CN" altLang="en-US" sz="2400" b="1" dirty="0" smtClean="0">
                <a:solidFill>
                  <a:schemeClr val="accent2"/>
                </a:solidFill>
                <a:latin typeface="华文彩云" pitchFamily="2" charset="-122"/>
                <a:ea typeface="华文彩云" pitchFamily="2" charset="-122"/>
              </a:rPr>
              <a:t>？</a:t>
            </a:r>
            <a:endParaRPr lang="zh-CN" altLang="en-US" sz="2400" b="1" dirty="0">
              <a:solidFill>
                <a:schemeClr val="accent2"/>
              </a:solidFill>
              <a:latin typeface="华文彩云" pitchFamily="2" charset="-122"/>
              <a:ea typeface="华文彩云" pitchFamily="2" charset="-122"/>
            </a:endParaRPr>
          </a:p>
        </p:txBody>
      </p:sp>
      <p:pic>
        <p:nvPicPr>
          <p:cNvPr id="226306" name="Picture 2" descr="g0904"/>
          <p:cNvPicPr>
            <a:picLocks noChangeAspect="1" noChangeArrowheads="1"/>
          </p:cNvPicPr>
          <p:nvPr/>
        </p:nvPicPr>
        <p:blipFill>
          <a:blip r:embed="rId3" cstate="print"/>
          <a:srcRect/>
          <a:stretch>
            <a:fillRect/>
          </a:stretch>
        </p:blipFill>
        <p:spPr bwMode="auto">
          <a:xfrm>
            <a:off x="5486376" y="2819416"/>
            <a:ext cx="2590732" cy="3714369"/>
          </a:xfrm>
          <a:prstGeom prst="rect">
            <a:avLst/>
          </a:prstGeom>
          <a:noFill/>
          <a:ln w="9525">
            <a:noFill/>
            <a:miter lim="800000"/>
            <a:headEnd/>
            <a:tailEnd/>
          </a:ln>
        </p:spPr>
      </p:pic>
      <p:sp>
        <p:nvSpPr>
          <p:cNvPr id="9" name="五边形 8"/>
          <p:cNvSpPr/>
          <p:nvPr/>
        </p:nvSpPr>
        <p:spPr>
          <a:xfrm>
            <a:off x="1524080" y="3886188"/>
            <a:ext cx="3428910" cy="1631216"/>
          </a:xfrm>
          <a:prstGeom prst="homePlate">
            <a:avLst>
              <a:gd name="adj" fmla="val 26494"/>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l"/>
            <a:r>
              <a:rPr lang="zh-CN" altLang="zh-CN" sz="2000" dirty="0" smtClean="0"/>
              <a:t>由图中可见，交流信号是浮在直流静态工作点之上，顺利通过了放大器，解决了单向导通器件放大交流信号的难题。</a:t>
            </a:r>
            <a:endParaRPr lang="zh-CN" alt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共发射极单管交流</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放大器</a:t>
            </a:r>
            <a:endPar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7" name="内容占位符 6"/>
          <p:cNvSpPr>
            <a:spLocks noGrp="1"/>
          </p:cNvSpPr>
          <p:nvPr>
            <p:ph idx="1"/>
          </p:nvPr>
        </p:nvSpPr>
        <p:spPr/>
        <p:txBody>
          <a:bodyPr/>
          <a:lstStyle/>
          <a:p>
            <a:r>
              <a:rPr lang="zh-CN" altLang="zh-CN" sz="2000" dirty="0" smtClean="0"/>
              <a:t>（</a:t>
            </a:r>
            <a:r>
              <a:rPr lang="en-US" altLang="zh-CN" sz="2000" dirty="0" smtClean="0"/>
              <a:t>1</a:t>
            </a:r>
            <a:r>
              <a:rPr lang="zh-CN" altLang="zh-CN" sz="2000" dirty="0" smtClean="0"/>
              <a:t>）放大器因为设置了静态工作点，解决了三极管只能单向导通及死区电压的问题，可使交流信号叠加在直流量之上，进行不失真的放大。</a:t>
            </a:r>
          </a:p>
          <a:p>
            <a:r>
              <a:rPr lang="zh-CN" altLang="zh-CN" sz="2000" dirty="0" smtClean="0"/>
              <a:t>（</a:t>
            </a:r>
            <a:r>
              <a:rPr lang="en-US" altLang="zh-CN" sz="2000" dirty="0" smtClean="0"/>
              <a:t>2</a:t>
            </a:r>
            <a:r>
              <a:rPr lang="zh-CN" altLang="zh-CN" sz="2000" dirty="0" smtClean="0"/>
              <a:t>）由于</a:t>
            </a:r>
            <a:r>
              <a:rPr lang="en-US" altLang="zh-CN" sz="2000" i="1" dirty="0" err="1" smtClean="0"/>
              <a:t>i</a:t>
            </a:r>
            <a:r>
              <a:rPr lang="en-US" altLang="zh-CN" sz="2000" baseline="-25000" dirty="0" err="1" smtClean="0"/>
              <a:t>C</a:t>
            </a:r>
            <a:r>
              <a:rPr lang="zh-CN" altLang="zh-CN" sz="2000" dirty="0" smtClean="0"/>
              <a:t>﹥﹥</a:t>
            </a:r>
            <a:r>
              <a:rPr lang="en-US" altLang="zh-CN" sz="2000" i="1" dirty="0" err="1" smtClean="0"/>
              <a:t>i</a:t>
            </a:r>
            <a:r>
              <a:rPr lang="en-US" altLang="zh-CN" sz="2000" baseline="-25000" dirty="0" err="1" smtClean="0"/>
              <a:t>B</a:t>
            </a:r>
            <a:r>
              <a:rPr lang="zh-CN" altLang="zh-CN" sz="2000" dirty="0" smtClean="0"/>
              <a:t>，选择合适的</a:t>
            </a:r>
            <a:r>
              <a:rPr lang="en-US" altLang="zh-CN" sz="2000" dirty="0" smtClean="0"/>
              <a:t>R</a:t>
            </a:r>
            <a:r>
              <a:rPr lang="en-US" altLang="zh-CN" sz="2000" baseline="-25000" dirty="0" smtClean="0"/>
              <a:t>C</a:t>
            </a:r>
            <a:r>
              <a:rPr lang="zh-CN" altLang="zh-CN" sz="2000" dirty="0" smtClean="0"/>
              <a:t>电阻，有</a:t>
            </a:r>
            <a:r>
              <a:rPr lang="en-US" altLang="zh-CN" sz="2000" i="1" dirty="0" err="1" smtClean="0"/>
              <a:t>u</a:t>
            </a:r>
            <a:r>
              <a:rPr lang="en-US" altLang="zh-CN" sz="2000" baseline="-25000" dirty="0" err="1" smtClean="0"/>
              <a:t>o</a:t>
            </a:r>
            <a:r>
              <a:rPr lang="zh-CN" altLang="zh-CN" sz="2000" dirty="0" smtClean="0"/>
              <a:t>﹥﹥</a:t>
            </a:r>
            <a:r>
              <a:rPr lang="en-US" altLang="zh-CN" sz="2000" i="1" dirty="0" err="1" smtClean="0"/>
              <a:t>u</a:t>
            </a:r>
            <a:r>
              <a:rPr lang="en-US" altLang="zh-CN" sz="2000" baseline="-25000" dirty="0" err="1" smtClean="0"/>
              <a:t>i</a:t>
            </a:r>
            <a:r>
              <a:rPr lang="en-US" altLang="zh-CN" sz="2000" baseline="-25000" dirty="0" smtClean="0"/>
              <a:t> </a:t>
            </a:r>
            <a:r>
              <a:rPr lang="zh-CN" altLang="zh-CN" sz="2000" dirty="0" smtClean="0"/>
              <a:t>，因此放大器具有电压放大作用，即把一个微弱的</a:t>
            </a:r>
            <a:r>
              <a:rPr lang="en-US" altLang="zh-CN" sz="2000" i="1" dirty="0" err="1" smtClean="0"/>
              <a:t>u</a:t>
            </a:r>
            <a:r>
              <a:rPr lang="en-US" altLang="zh-CN" sz="2000" baseline="-25000" dirty="0" err="1" smtClean="0"/>
              <a:t>i</a:t>
            </a:r>
            <a:r>
              <a:rPr lang="en-US" altLang="zh-CN" sz="2000" baseline="-25000" dirty="0" smtClean="0"/>
              <a:t> </a:t>
            </a:r>
            <a:r>
              <a:rPr lang="zh-CN" altLang="zh-CN" sz="2000" dirty="0" smtClean="0"/>
              <a:t>信号放大为一个较强的</a:t>
            </a:r>
            <a:r>
              <a:rPr lang="en-US" altLang="zh-CN" sz="2000" i="1" dirty="0" err="1" smtClean="0"/>
              <a:t>u</a:t>
            </a:r>
            <a:r>
              <a:rPr lang="en-US" altLang="zh-CN" sz="2000" baseline="-25000" dirty="0" err="1" smtClean="0"/>
              <a:t>o</a:t>
            </a:r>
            <a:r>
              <a:rPr lang="zh-CN" altLang="zh-CN" sz="2000" dirty="0" smtClean="0"/>
              <a:t>信号。</a:t>
            </a:r>
          </a:p>
          <a:p>
            <a:r>
              <a:rPr lang="zh-CN" altLang="zh-CN" sz="2000" dirty="0" smtClean="0"/>
              <a:t>（</a:t>
            </a:r>
            <a:r>
              <a:rPr lang="en-US" altLang="zh-CN" sz="2000" dirty="0" smtClean="0"/>
              <a:t>3</a:t>
            </a:r>
            <a:r>
              <a:rPr lang="zh-CN" altLang="zh-CN" sz="2000" dirty="0" smtClean="0"/>
              <a:t>）放大器输出的交流信号</a:t>
            </a:r>
            <a:r>
              <a:rPr lang="en-US" altLang="zh-CN" sz="2000" i="1" dirty="0" err="1" smtClean="0"/>
              <a:t>u</a:t>
            </a:r>
            <a:r>
              <a:rPr lang="en-US" altLang="zh-CN" sz="2000" baseline="-25000" dirty="0" err="1" smtClean="0"/>
              <a:t>o</a:t>
            </a:r>
            <a:r>
              <a:rPr lang="zh-CN" altLang="zh-CN" sz="2000" dirty="0" smtClean="0"/>
              <a:t>与输入信号</a:t>
            </a:r>
            <a:r>
              <a:rPr lang="en-US" altLang="zh-CN" sz="2000" i="1" dirty="0" err="1" smtClean="0"/>
              <a:t>u</a:t>
            </a:r>
            <a:r>
              <a:rPr lang="en-US" altLang="zh-CN" sz="2000" baseline="-25000" dirty="0" err="1" smtClean="0"/>
              <a:t>i</a:t>
            </a:r>
            <a:r>
              <a:rPr lang="en-US" altLang="zh-CN" sz="2000" baseline="-25000" dirty="0" smtClean="0"/>
              <a:t> </a:t>
            </a:r>
            <a:r>
              <a:rPr lang="zh-CN" altLang="zh-CN" sz="2000" dirty="0" smtClean="0"/>
              <a:t>反向</a:t>
            </a:r>
            <a:r>
              <a:rPr lang="en-US" altLang="zh-CN" sz="2000" dirty="0" smtClean="0"/>
              <a:t>180</a:t>
            </a:r>
            <a:r>
              <a:rPr lang="en-US" altLang="zh-CN" sz="2000" baseline="30000" dirty="0" smtClean="0"/>
              <a:t>o</a:t>
            </a:r>
            <a:r>
              <a:rPr lang="zh-CN" altLang="zh-CN" sz="2000" dirty="0" smtClean="0"/>
              <a:t>，这是共发射极放大器的一个重要特点。</a:t>
            </a:r>
            <a:endParaRPr lang="zh-CN" altLang="en-US" sz="2000" dirty="0"/>
          </a:p>
        </p:txBody>
      </p:sp>
      <p:sp>
        <p:nvSpPr>
          <p:cNvPr id="8" name="标题 7"/>
          <p:cNvSpPr>
            <a:spLocks noGrp="1"/>
          </p:cNvSpPr>
          <p:nvPr>
            <p:ph type="title"/>
          </p:nvPr>
        </p:nvSpPr>
        <p:spPr/>
        <p:txBody>
          <a:bodyPr/>
          <a:lstStyle/>
          <a:p>
            <a:r>
              <a:rPr lang="zh-CN" altLang="zh-CN" sz="2400" dirty="0" smtClean="0"/>
              <a:t>放大电路的特点：</a:t>
            </a:r>
            <a:endParaRPr lang="zh-CN" altLang="en-US"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共发射极单管交流</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放大器</a:t>
            </a:r>
            <a:endPar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7" name="内容占位符 6"/>
          <p:cNvSpPr>
            <a:spLocks noGrp="1"/>
          </p:cNvSpPr>
          <p:nvPr>
            <p:ph idx="1"/>
          </p:nvPr>
        </p:nvSpPr>
        <p:spPr/>
        <p:txBody>
          <a:bodyPr/>
          <a:lstStyle/>
          <a:p>
            <a:r>
              <a:rPr lang="zh-CN" altLang="zh-CN" sz="2000" dirty="0" smtClean="0"/>
              <a:t>直流</a:t>
            </a:r>
            <a:r>
              <a:rPr lang="zh-CN" altLang="zh-CN" sz="2000" dirty="0" smtClean="0"/>
              <a:t>通路：交流放大器放大的是交流混合信号，分析时直流电流能通过的路径称为直流通路。当然交流信号能通过的路径称为交流通路。</a:t>
            </a:r>
            <a:endParaRPr lang="zh-CN" altLang="en-US" sz="2000" dirty="0"/>
          </a:p>
        </p:txBody>
      </p:sp>
      <p:sp>
        <p:nvSpPr>
          <p:cNvPr id="8" name="标题 7"/>
          <p:cNvSpPr>
            <a:spLocks noGrp="1"/>
          </p:cNvSpPr>
          <p:nvPr>
            <p:ph type="title"/>
          </p:nvPr>
        </p:nvSpPr>
        <p:spPr/>
        <p:txBody>
          <a:bodyPr/>
          <a:lstStyle/>
          <a:p>
            <a:r>
              <a:rPr lang="en-US" altLang="zh-CN" sz="2400" dirty="0" smtClean="0"/>
              <a:t>2</a:t>
            </a:r>
            <a:r>
              <a:rPr lang="zh-CN" altLang="zh-CN" sz="2400" dirty="0" smtClean="0"/>
              <a:t>．直流通路与静态工作点的估算</a:t>
            </a:r>
            <a:endParaRPr lang="zh-CN" alt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共发射极单管交流</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放大器</a:t>
            </a:r>
            <a:endPar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 name="标题 3"/>
          <p:cNvSpPr>
            <a:spLocks noGrp="1"/>
          </p:cNvSpPr>
          <p:nvPr>
            <p:ph type="title"/>
          </p:nvPr>
        </p:nvSpPr>
        <p:spPr>
          <a:xfrm>
            <a:off x="990694" y="1447852"/>
            <a:ext cx="7315200" cy="715962"/>
          </a:xfrm>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8.1.3 </a:t>
            </a:r>
            <a:r>
              <a:rPr lang="zh-CN" altLang="zh-CN" sz="3200" dirty="0" smtClean="0">
                <a:latin typeface="微软雅黑" pitchFamily="34" charset="-122"/>
                <a:ea typeface="微软雅黑" pitchFamily="34" charset="-122"/>
                <a:cs typeface="+mn-cs"/>
              </a:rPr>
              <a:t>静态工作点对输出波形的</a:t>
            </a:r>
            <a:r>
              <a:rPr lang="zh-CN" altLang="zh-CN" sz="3200" dirty="0" smtClean="0">
                <a:latin typeface="微软雅黑" pitchFamily="34" charset="-122"/>
                <a:ea typeface="微软雅黑" pitchFamily="34" charset="-122"/>
                <a:cs typeface="+mn-cs"/>
              </a:rPr>
              <a:t>影响</a:t>
            </a:r>
            <a:endParaRPr lang="zh-CN" altLang="en-US" sz="3200" dirty="0">
              <a:latin typeface="微软雅黑" pitchFamily="34" charset="-122"/>
              <a:ea typeface="微软雅黑" pitchFamily="34" charset="-122"/>
              <a:cs typeface="+mn-cs"/>
            </a:endParaRPr>
          </a:p>
        </p:txBody>
      </p:sp>
      <p:pic>
        <p:nvPicPr>
          <p:cNvPr id="227330" name="Picture 2" descr="g0905a"/>
          <p:cNvPicPr>
            <a:picLocks noGrp="1" noChangeAspect="1" noChangeArrowheads="1"/>
          </p:cNvPicPr>
          <p:nvPr>
            <p:ph idx="1"/>
          </p:nvPr>
        </p:nvPicPr>
        <p:blipFill>
          <a:blip r:embed="rId3" cstate="print"/>
          <a:srcRect/>
          <a:stretch>
            <a:fillRect/>
          </a:stretch>
        </p:blipFill>
        <p:spPr bwMode="auto">
          <a:xfrm>
            <a:off x="1600278" y="2209832"/>
            <a:ext cx="1481210" cy="3962386"/>
          </a:xfrm>
          <a:prstGeom prst="rect">
            <a:avLst/>
          </a:prstGeom>
          <a:noFill/>
          <a:ln w="9525">
            <a:noFill/>
            <a:miter lim="800000"/>
            <a:headEnd/>
            <a:tailEnd/>
          </a:ln>
        </p:spPr>
      </p:pic>
      <p:pic>
        <p:nvPicPr>
          <p:cNvPr id="227331" name="Picture 3" descr="g0905b"/>
          <p:cNvPicPr>
            <a:picLocks noChangeAspect="1" noChangeArrowheads="1"/>
          </p:cNvPicPr>
          <p:nvPr/>
        </p:nvPicPr>
        <p:blipFill>
          <a:blip r:embed="rId4" cstate="print"/>
          <a:srcRect/>
          <a:stretch>
            <a:fillRect/>
          </a:stretch>
        </p:blipFill>
        <p:spPr bwMode="auto">
          <a:xfrm>
            <a:off x="3733822" y="2209832"/>
            <a:ext cx="1408861" cy="3962296"/>
          </a:xfrm>
          <a:prstGeom prst="rect">
            <a:avLst/>
          </a:prstGeom>
          <a:noFill/>
          <a:ln w="9525">
            <a:noFill/>
            <a:miter lim="800000"/>
            <a:headEnd/>
            <a:tailEnd/>
          </a:ln>
        </p:spPr>
      </p:pic>
      <p:pic>
        <p:nvPicPr>
          <p:cNvPr id="227332" name="Picture 4" descr="g0905"/>
          <p:cNvPicPr>
            <a:picLocks noChangeAspect="1" noChangeArrowheads="1"/>
          </p:cNvPicPr>
          <p:nvPr/>
        </p:nvPicPr>
        <p:blipFill>
          <a:blip r:embed="rId5" cstate="print"/>
          <a:srcRect/>
          <a:stretch>
            <a:fillRect/>
          </a:stretch>
        </p:blipFill>
        <p:spPr bwMode="auto">
          <a:xfrm>
            <a:off x="5714970" y="2209832"/>
            <a:ext cx="1468764" cy="3962296"/>
          </a:xfrm>
          <a:prstGeom prst="rect">
            <a:avLst/>
          </a:prstGeom>
          <a:noFill/>
          <a:ln w="9525">
            <a:noFill/>
            <a:miter lim="800000"/>
            <a:headEnd/>
            <a:tailEnd/>
          </a:ln>
        </p:spPr>
      </p:pic>
      <p:sp>
        <p:nvSpPr>
          <p:cNvPr id="11" name="矩形 10"/>
          <p:cNvSpPr/>
          <p:nvPr/>
        </p:nvSpPr>
        <p:spPr>
          <a:xfrm>
            <a:off x="1371684" y="6324524"/>
            <a:ext cx="6095900" cy="369332"/>
          </a:xfrm>
          <a:prstGeom prst="rect">
            <a:avLst/>
          </a:prstGeom>
        </p:spPr>
        <p:txBody>
          <a:bodyPr wrap="square">
            <a:spAutoFit/>
          </a:bodyPr>
          <a:lstStyle/>
          <a:p>
            <a:r>
              <a:rPr lang="zh-CN" altLang="zh-CN" sz="1800" dirty="0" smtClean="0"/>
              <a:t>（</a:t>
            </a:r>
            <a:r>
              <a:rPr lang="en-US" altLang="zh-CN" sz="1800" dirty="0" smtClean="0"/>
              <a:t>a</a:t>
            </a:r>
            <a:r>
              <a:rPr lang="zh-CN" altLang="zh-CN" sz="1800" dirty="0" smtClean="0"/>
              <a:t>）截止失真</a:t>
            </a:r>
            <a:r>
              <a:rPr lang="en-US" altLang="zh-CN" sz="1800" dirty="0" smtClean="0"/>
              <a:t>          (b) </a:t>
            </a:r>
            <a:r>
              <a:rPr lang="zh-CN" altLang="zh-CN" sz="1800" dirty="0" smtClean="0"/>
              <a:t>饱和失真</a:t>
            </a:r>
            <a:r>
              <a:rPr lang="en-US" altLang="zh-CN" sz="1800" dirty="0" smtClean="0"/>
              <a:t>              (c) </a:t>
            </a:r>
            <a:r>
              <a:rPr lang="zh-CN" altLang="zh-CN" sz="1800" dirty="0" smtClean="0"/>
              <a:t>正常放大</a:t>
            </a:r>
            <a:endParaRPr lang="zh-CN" altLang="en-US" sz="1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8.1 </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共发射极单管交流</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放大器</a:t>
            </a:r>
            <a:endPar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8" name="内容占位符 7"/>
          <p:cNvSpPr>
            <a:spLocks noGrp="1"/>
          </p:cNvSpPr>
          <p:nvPr>
            <p:ph idx="1"/>
          </p:nvPr>
        </p:nvSpPr>
        <p:spPr/>
        <p:txBody>
          <a:bodyPr/>
          <a:lstStyle/>
          <a:p>
            <a:r>
              <a:rPr lang="zh-CN" altLang="zh-CN" sz="2000" dirty="0" smtClean="0"/>
              <a:t>放大器静态工作点设置过低，产生截止失真；</a:t>
            </a:r>
          </a:p>
          <a:p>
            <a:r>
              <a:rPr lang="zh-CN" altLang="zh-CN" sz="2000" dirty="0" smtClean="0"/>
              <a:t>放大器静态工作点设置过高，产生截止失真；</a:t>
            </a:r>
          </a:p>
          <a:p>
            <a:r>
              <a:rPr lang="zh-CN" altLang="zh-CN" sz="2000" dirty="0" smtClean="0"/>
              <a:t>放大器静态工作点设置合适，没有失真。</a:t>
            </a:r>
          </a:p>
          <a:p>
            <a:r>
              <a:rPr lang="zh-CN" altLang="zh-CN" sz="2000" dirty="0" smtClean="0"/>
              <a:t>工作点设置合适，信号幅度过强，会产生上下切顶失真。</a:t>
            </a:r>
          </a:p>
          <a:p>
            <a:r>
              <a:rPr lang="zh-CN" altLang="zh-CN" sz="2000" dirty="0" smtClean="0"/>
              <a:t>在共射极电路中，</a:t>
            </a:r>
            <a:r>
              <a:rPr lang="en-US" altLang="zh-CN" sz="2000" i="1" dirty="0" smtClean="0"/>
              <a:t>U</a:t>
            </a:r>
            <a:r>
              <a:rPr lang="en-US" altLang="zh-CN" sz="2000" baseline="-25000" dirty="0" smtClean="0"/>
              <a:t>BEQ</a:t>
            </a:r>
            <a:r>
              <a:rPr lang="zh-CN" altLang="zh-CN" sz="2000" dirty="0" smtClean="0"/>
              <a:t>一般设置为</a:t>
            </a:r>
            <a:r>
              <a:rPr lang="en-US" altLang="zh-CN" sz="2000" dirty="0" smtClean="0"/>
              <a:t> </a:t>
            </a:r>
            <a:r>
              <a:rPr lang="zh-CN" altLang="en-US" sz="2000" dirty="0" smtClean="0"/>
              <a:t>　　　</a:t>
            </a:r>
            <a:r>
              <a:rPr lang="zh-CN" altLang="zh-CN" sz="2000" dirty="0" smtClean="0"/>
              <a:t>比较</a:t>
            </a:r>
            <a:r>
              <a:rPr lang="zh-CN" altLang="zh-CN" sz="2000" dirty="0" smtClean="0"/>
              <a:t>合适。</a:t>
            </a:r>
          </a:p>
          <a:p>
            <a:endParaRPr lang="zh-CN" altLang="en-US" sz="2000" dirty="0"/>
          </a:p>
        </p:txBody>
      </p:sp>
      <p:sp>
        <p:nvSpPr>
          <p:cNvPr id="2293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9377" name="Object 1"/>
          <p:cNvGraphicFramePr>
            <a:graphicFrameLocks noChangeAspect="1"/>
          </p:cNvGraphicFramePr>
          <p:nvPr/>
        </p:nvGraphicFramePr>
        <p:xfrm>
          <a:off x="5333980" y="4190980"/>
          <a:ext cx="773131" cy="609584"/>
        </p:xfrm>
        <a:graphic>
          <a:graphicData uri="http://schemas.openxmlformats.org/presentationml/2006/ole">
            <p:oleObj spid="_x0000_s229377" name="公式" r:id="rId4" imgW="495085" imgH="393529" progId="Equation.3">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8.2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放大器的小信号等效电路</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分析</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8.2.1 </a:t>
            </a:r>
            <a:r>
              <a:rPr lang="zh-CN" altLang="zh-CN" sz="3200" dirty="0" smtClean="0">
                <a:latin typeface="微软雅黑" pitchFamily="34" charset="-122"/>
                <a:ea typeface="微软雅黑" pitchFamily="34" charset="-122"/>
                <a:cs typeface="+mn-cs"/>
              </a:rPr>
              <a:t>三极管的微变</a:t>
            </a:r>
            <a:r>
              <a:rPr lang="zh-CN" altLang="zh-CN" sz="3200" dirty="0" smtClean="0">
                <a:latin typeface="微软雅黑" pitchFamily="34" charset="-122"/>
                <a:ea typeface="微软雅黑" pitchFamily="34" charset="-122"/>
                <a:cs typeface="+mn-cs"/>
              </a:rPr>
              <a:t>等效电路</a:t>
            </a:r>
            <a:endParaRPr lang="zh-CN" altLang="en-US" sz="3200" dirty="0">
              <a:latin typeface="微软雅黑" pitchFamily="34" charset="-122"/>
              <a:ea typeface="微软雅黑" pitchFamily="34" charset="-122"/>
              <a:cs typeface="+mn-cs"/>
            </a:endParaRPr>
          </a:p>
        </p:txBody>
      </p:sp>
      <p:sp>
        <p:nvSpPr>
          <p:cNvPr id="9" name="内容占位符 8"/>
          <p:cNvSpPr>
            <a:spLocks noGrp="1"/>
          </p:cNvSpPr>
          <p:nvPr>
            <p:ph idx="1"/>
          </p:nvPr>
        </p:nvSpPr>
        <p:spPr/>
        <p:txBody>
          <a:bodyPr/>
          <a:lstStyle/>
          <a:p>
            <a:r>
              <a:rPr lang="en-US" altLang="zh-CN" sz="2000" dirty="0" smtClean="0"/>
              <a:t>1</a:t>
            </a:r>
            <a:r>
              <a:rPr lang="zh-CN" altLang="zh-CN" sz="2000" dirty="0" smtClean="0"/>
              <a:t>．由输入特性求三极管的输入端等效电路</a:t>
            </a:r>
          </a:p>
          <a:p>
            <a:r>
              <a:rPr lang="zh-CN" altLang="zh-CN" sz="2000" dirty="0" smtClean="0"/>
              <a:t>等效思想：因为管子是</a:t>
            </a:r>
            <a:r>
              <a:rPr lang="zh-CN" altLang="zh-CN" sz="2000" b="1" dirty="0" smtClean="0">
                <a:solidFill>
                  <a:schemeClr val="accent2"/>
                </a:solidFill>
              </a:rPr>
              <a:t>小信号工作（微变）</a:t>
            </a:r>
            <a:r>
              <a:rPr lang="zh-CN" altLang="zh-CN" sz="2000" dirty="0" smtClean="0">
                <a:solidFill>
                  <a:schemeClr val="accent2"/>
                </a:solidFill>
              </a:rPr>
              <a:t>，</a:t>
            </a:r>
            <a:r>
              <a:rPr lang="zh-CN" altLang="zh-CN" sz="2000" dirty="0" smtClean="0"/>
              <a:t>在</a:t>
            </a:r>
            <a:r>
              <a:rPr lang="zh-CN" altLang="zh-CN" sz="2000" b="1" dirty="0" smtClean="0">
                <a:solidFill>
                  <a:schemeClr val="accent2"/>
                </a:solidFill>
              </a:rPr>
              <a:t>静态</a:t>
            </a:r>
            <a:r>
              <a:rPr lang="zh-CN" altLang="zh-CN" sz="2000" dirty="0" smtClean="0"/>
              <a:t>工作点附近将非线性的曲线用切线取代（线性化），不会产生大的误差，这就可以用线性电路的计算方法进行计算</a:t>
            </a:r>
            <a:r>
              <a:rPr lang="zh-CN" altLang="zh-CN" sz="2000" dirty="0" smtClean="0"/>
              <a:t>。</a:t>
            </a:r>
            <a:endParaRPr lang="en-US" altLang="zh-CN" sz="2000" dirty="0" smtClean="0"/>
          </a:p>
          <a:p>
            <a:r>
              <a:rPr lang="en-US" altLang="zh-CN" sz="2000" i="1" dirty="0" smtClean="0"/>
              <a:t>r</a:t>
            </a:r>
            <a:r>
              <a:rPr lang="en-US" altLang="zh-CN" sz="2000" i="1" baseline="30000" dirty="0" smtClean="0"/>
              <a:t> </a:t>
            </a:r>
            <a:r>
              <a:rPr lang="en-US" altLang="zh-CN" sz="2000" baseline="-25000" dirty="0" smtClean="0"/>
              <a:t>be</a:t>
            </a:r>
            <a:endParaRPr lang="zh-CN" altLang="en-US" sz="2000" dirty="0"/>
          </a:p>
        </p:txBody>
      </p:sp>
      <p:sp>
        <p:nvSpPr>
          <p:cNvPr id="2396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9617" name="Object 1"/>
          <p:cNvGraphicFramePr>
            <a:graphicFrameLocks noChangeAspect="1"/>
          </p:cNvGraphicFramePr>
          <p:nvPr/>
        </p:nvGraphicFramePr>
        <p:xfrm>
          <a:off x="1828872" y="4114782"/>
          <a:ext cx="1502884" cy="685782"/>
        </p:xfrm>
        <a:graphic>
          <a:graphicData uri="http://schemas.openxmlformats.org/presentationml/2006/ole">
            <p:oleObj spid="_x0000_s239617" name="公式" r:id="rId4" imgW="977476" imgH="444307" progId="Equation.3">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1_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3624</TotalTime>
  <Pages>0</Pages>
  <Words>1576</Words>
  <Characters>0</Characters>
  <Application>Microsoft Office PowerPoint</Application>
  <DocSecurity>0</DocSecurity>
  <PresentationFormat>全屏显示(4:3)</PresentationFormat>
  <Lines>0</Lines>
  <Paragraphs>172</Paragraphs>
  <Slides>29</Slides>
  <Notes>28</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29</vt:i4>
      </vt:variant>
    </vt:vector>
  </HeadingPairs>
  <TitlesOfParts>
    <vt:vector size="33" baseType="lpstr">
      <vt:lpstr>powerpoint-template-24</vt:lpstr>
      <vt:lpstr>1_powerpoint-template-24</vt:lpstr>
      <vt:lpstr>Microsoft 公式 3.0</vt:lpstr>
      <vt:lpstr>位图图像</vt:lpstr>
      <vt:lpstr>第八章　基本放大电路</vt:lpstr>
      <vt:lpstr>学前提示</vt:lpstr>
      <vt:lpstr>8.1.1电路及各元件的作用</vt:lpstr>
      <vt:lpstr>8.1.2 静态工作点的作用与估算</vt:lpstr>
      <vt:lpstr>放大电路的特点：</vt:lpstr>
      <vt:lpstr>2．直流通路与静态工作点的估算</vt:lpstr>
      <vt:lpstr>8.1.3 静态工作点对输出波形的影响</vt:lpstr>
      <vt:lpstr>幻灯片 8</vt:lpstr>
      <vt:lpstr>8.2.1 三极管的微变等效电路</vt:lpstr>
      <vt:lpstr>2．由输出特性求三极管输出端等效电路</vt:lpstr>
      <vt:lpstr>幻灯片 11</vt:lpstr>
      <vt:lpstr>幻灯片 12</vt:lpstr>
      <vt:lpstr>8.3.1 射极输出器</vt:lpstr>
      <vt:lpstr>1．电压放大倍数Au</vt:lpstr>
      <vt:lpstr>幻灯片 15</vt:lpstr>
      <vt:lpstr>4．射极输出器的应用场合</vt:lpstr>
      <vt:lpstr>8.3.2 静态工作点稳定电路（固定偏置电路）</vt:lpstr>
      <vt:lpstr>8.3.3 NMOS管共源极放大电路</vt:lpstr>
      <vt:lpstr>幻灯片 19</vt:lpstr>
      <vt:lpstr>幻灯片 20</vt:lpstr>
      <vt:lpstr>8.4.1 阻容耦合</vt:lpstr>
      <vt:lpstr>8.4.2 变压器耦合</vt:lpstr>
      <vt:lpstr>8.4.3直接耦合</vt:lpstr>
      <vt:lpstr>8.4.4 多级放大器的性能参数</vt:lpstr>
      <vt:lpstr>幻灯片 25</vt:lpstr>
      <vt:lpstr>8.5.2基本差分放大器</vt:lpstr>
      <vt:lpstr>8.5.3  典型差分放大器</vt:lpstr>
      <vt:lpstr>8.5.3  典型差分放大器</vt:lpstr>
      <vt:lpstr>幻灯片 29</vt:lpstr>
    </vt:vector>
  </TitlesOfParts>
  <Manager/>
  <Company>Templates</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直流电路 1.1 电路的组成 1.2 电路基本物理量 1.3 电阻</dc:title>
  <dc:subject/>
  <dc:creator/>
  <cp:keywords/>
  <dc:description/>
  <cp:lastModifiedBy>hepsh</cp:lastModifiedBy>
  <cp:revision>827</cp:revision>
  <cp:lastPrinted>1899-12-30T00:00:00Z</cp:lastPrinted>
  <dcterms:created xsi:type="dcterms:W3CDTF">2007-01-28T20:13:27Z</dcterms:created>
  <dcterms:modified xsi:type="dcterms:W3CDTF">2012-04-16T07:44:12Z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