
<file path=[Content_Types].xml><?xml version="1.0" encoding="utf-8"?>
<Types xmlns="http://schemas.openxmlformats.org/package/2006/content-types">
  <Override PartName="/ppt/notesSlides/notesSlide2.xml" ContentType="application/vnd.openxmlformats-officedocument.presentationml.notes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diagrams/quickStyle2.xml" ContentType="application/vnd.openxmlformats-officedocument.drawingml.diagramStyl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theme/themeOverride1.xml" ContentType="application/vnd.openxmlformats-officedocument.themeOverride+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diagrams/layout1.xml" ContentType="application/vnd.openxmlformats-officedocument.drawingml.diagramLayout+xml"/>
  <Override PartName="/ppt/notesSlides/notesSlide7.xml" ContentType="application/vnd.openxmlformats-officedocument.presentationml.notesSlide+xml"/>
  <Override PartName="/ppt/notesSlides/notesSlide10.xml" ContentType="application/vnd.openxmlformats-officedocument.presentationml.notesSlide+xml"/>
  <Override PartName="/ppt/diagrams/data2.xml" ContentType="application/vnd.openxmlformats-officedocument.drawingml.diagramData+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Default Extension="bin" ContentType="application/vnd.openxmlformats-officedocument.oleObject"/>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diagrams/quickStyle1.xml" ContentType="application/vnd.openxmlformats-officedocument.drawingml.diagramStyle+xml"/>
  <Override PartName="/ppt/notesSlides/notesSlide17.xml" ContentType="application/vnd.openxmlformats-officedocument.presentationml.notesSlide+xml"/>
  <Override PartName="/ppt/theme/themeOverride4.xml" ContentType="application/vnd.openxmlformats-officedocument.themeOverr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theme/themeOverride2.xml" ContentType="application/vnd.openxmlformats-officedocument.themeOverride+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Default Extension="vml" ContentType="application/vnd.openxmlformats-officedocument.vmlDrawing"/>
  <Override PartName="/ppt/diagrams/layout2.xml" ContentType="application/vnd.openxmlformats-officedocument.drawingml.diagramLayout+xml"/>
  <Override PartName="/ppt/notesSlides/notesSlide6.xml" ContentType="application/vnd.openxmlformats-officedocument.presentationml.notesSlide+xml"/>
  <Override PartName="/ppt/slides/slide8.xml" ContentType="application/vnd.openxmlformats-officedocument.presentationml.slide+xml"/>
  <Override PartName="/ppt/diagrams/data1.xml" ContentType="application/vnd.openxmlformats-officedocument.drawingml.diagramData+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theme/themeOverride3.xml" ContentType="application/vnd.openxmlformats-officedocument.themeOverride+xml"/>
  <Override PartName="/ppt/notesSlides/notesSlide18.xml" ContentType="application/vnd.openxmlformats-officedocument.presentationml.notes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4" r:id="rId2"/>
  </p:sldMasterIdLst>
  <p:notesMasterIdLst>
    <p:notesMasterId r:id="rId31"/>
  </p:notesMasterIdLst>
  <p:sldIdLst>
    <p:sldId id="256" r:id="rId3"/>
    <p:sldId id="430" r:id="rId4"/>
    <p:sldId id="453" r:id="rId5"/>
    <p:sldId id="485" r:id="rId6"/>
    <p:sldId id="486" r:id="rId7"/>
    <p:sldId id="487" r:id="rId8"/>
    <p:sldId id="488" r:id="rId9"/>
    <p:sldId id="489" r:id="rId10"/>
    <p:sldId id="490" r:id="rId11"/>
    <p:sldId id="491" r:id="rId12"/>
    <p:sldId id="492" r:id="rId13"/>
    <p:sldId id="493" r:id="rId14"/>
    <p:sldId id="494" r:id="rId15"/>
    <p:sldId id="484" r:id="rId16"/>
    <p:sldId id="496" r:id="rId17"/>
    <p:sldId id="495" r:id="rId18"/>
    <p:sldId id="497" r:id="rId19"/>
    <p:sldId id="499" r:id="rId20"/>
    <p:sldId id="498" r:id="rId21"/>
    <p:sldId id="500" r:id="rId22"/>
    <p:sldId id="501" r:id="rId23"/>
    <p:sldId id="502" r:id="rId24"/>
    <p:sldId id="503" r:id="rId25"/>
    <p:sldId id="504" r:id="rId26"/>
    <p:sldId id="505" r:id="rId27"/>
    <p:sldId id="506" r:id="rId28"/>
    <p:sldId id="507" r:id="rId29"/>
    <p:sldId id="508" r:id="rId30"/>
  </p:sldIdLst>
  <p:sldSz cx="9144000" cy="6858000" type="screen4x3"/>
  <p:notesSz cx="6858000" cy="9144000"/>
  <p:defaultTextStyle>
    <a:defPPr>
      <a:defRPr lang="en-US"/>
    </a:defPPr>
    <a:lvl1pPr algn="ctr" rtl="0" fontAlgn="base">
      <a:spcBef>
        <a:spcPct val="0"/>
      </a:spcBef>
      <a:spcAft>
        <a:spcPct val="0"/>
      </a:spcAft>
      <a:defRPr sz="2400" kern="1200">
        <a:solidFill>
          <a:schemeClr val="tx1"/>
        </a:solidFill>
        <a:latin typeface="Arial" pitchFamily="34" charset="0"/>
        <a:ea typeface="+mn-ea"/>
        <a:cs typeface="+mn-cs"/>
      </a:defRPr>
    </a:lvl1pPr>
    <a:lvl2pPr marL="457200" algn="ctr" rtl="0" fontAlgn="base">
      <a:spcBef>
        <a:spcPct val="0"/>
      </a:spcBef>
      <a:spcAft>
        <a:spcPct val="0"/>
      </a:spcAft>
      <a:defRPr sz="2400" kern="1200">
        <a:solidFill>
          <a:schemeClr val="tx1"/>
        </a:solidFill>
        <a:latin typeface="Arial" pitchFamily="34" charset="0"/>
        <a:ea typeface="+mn-ea"/>
        <a:cs typeface="+mn-cs"/>
      </a:defRPr>
    </a:lvl2pPr>
    <a:lvl3pPr marL="914400" algn="ctr" rtl="0" fontAlgn="base">
      <a:spcBef>
        <a:spcPct val="0"/>
      </a:spcBef>
      <a:spcAft>
        <a:spcPct val="0"/>
      </a:spcAft>
      <a:defRPr sz="2400" kern="1200">
        <a:solidFill>
          <a:schemeClr val="tx1"/>
        </a:solidFill>
        <a:latin typeface="Arial" pitchFamily="34" charset="0"/>
        <a:ea typeface="+mn-ea"/>
        <a:cs typeface="+mn-cs"/>
      </a:defRPr>
    </a:lvl3pPr>
    <a:lvl4pPr marL="1371600" algn="ctr" rtl="0" fontAlgn="base">
      <a:spcBef>
        <a:spcPct val="0"/>
      </a:spcBef>
      <a:spcAft>
        <a:spcPct val="0"/>
      </a:spcAft>
      <a:defRPr sz="2400" kern="1200">
        <a:solidFill>
          <a:schemeClr val="tx1"/>
        </a:solidFill>
        <a:latin typeface="Arial" pitchFamily="34" charset="0"/>
        <a:ea typeface="+mn-ea"/>
        <a:cs typeface="+mn-cs"/>
      </a:defRPr>
    </a:lvl4pPr>
    <a:lvl5pPr marL="1828800" algn="ctr" rtl="0" fontAlgn="base">
      <a:spcBef>
        <a:spcPct val="0"/>
      </a:spcBef>
      <a:spcAft>
        <a:spcPct val="0"/>
      </a:spcAft>
      <a:defRPr sz="2400" kern="1200">
        <a:solidFill>
          <a:schemeClr val="tx1"/>
        </a:solidFill>
        <a:latin typeface="Arial" pitchFamily="34" charset="0"/>
        <a:ea typeface="+mn-ea"/>
        <a:cs typeface="+mn-cs"/>
      </a:defRPr>
    </a:lvl5pPr>
    <a:lvl6pPr marL="2286000" algn="l" defTabSz="914400" rtl="0" eaLnBrk="1" latinLnBrk="0" hangingPunct="1">
      <a:defRPr sz="2400" kern="1200">
        <a:solidFill>
          <a:schemeClr val="tx1"/>
        </a:solidFill>
        <a:latin typeface="Arial" pitchFamily="34" charset="0"/>
        <a:ea typeface="+mn-ea"/>
        <a:cs typeface="+mn-cs"/>
      </a:defRPr>
    </a:lvl6pPr>
    <a:lvl7pPr marL="2743200" algn="l" defTabSz="914400" rtl="0" eaLnBrk="1" latinLnBrk="0" hangingPunct="1">
      <a:defRPr sz="2400" kern="1200">
        <a:solidFill>
          <a:schemeClr val="tx1"/>
        </a:solidFill>
        <a:latin typeface="Arial" pitchFamily="34" charset="0"/>
        <a:ea typeface="+mn-ea"/>
        <a:cs typeface="+mn-cs"/>
      </a:defRPr>
    </a:lvl7pPr>
    <a:lvl8pPr marL="3200400" algn="l" defTabSz="914400" rtl="0" eaLnBrk="1" latinLnBrk="0" hangingPunct="1">
      <a:defRPr sz="2400" kern="1200">
        <a:solidFill>
          <a:schemeClr val="tx1"/>
        </a:solidFill>
        <a:latin typeface="Arial" pitchFamily="34" charset="0"/>
        <a:ea typeface="+mn-ea"/>
        <a:cs typeface="+mn-cs"/>
      </a:defRPr>
    </a:lvl8pPr>
    <a:lvl9pPr marL="3657600" algn="l" defTabSz="914400" rtl="0" eaLnBrk="1" latinLnBrk="0" hangingPunct="1">
      <a:defRPr sz="2400"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984CC"/>
    <a:srgbClr val="03136A"/>
    <a:srgbClr val="35759D"/>
    <a:srgbClr val="35B19D"/>
    <a:srgbClr val="000000"/>
    <a:srgbClr val="FFFF00"/>
    <a:srgbClr val="B3D3EA"/>
    <a:srgbClr val="78ADCD"/>
  </p:clrMru>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5" autoAdjust="0"/>
  </p:normalViewPr>
  <p:slideViewPr>
    <p:cSldViewPr>
      <p:cViewPr varScale="1">
        <p:scale>
          <a:sx n="101" d="100"/>
          <a:sy n="101" d="100"/>
        </p:scale>
        <p:origin x="-258" y="-84"/>
      </p:cViewPr>
      <p:guideLst>
        <p:guide orient="horz" pos="2160"/>
        <p:guide pos="2880"/>
      </p:guideLst>
    </p:cSldViewPr>
  </p:slideViewPr>
  <p:outlineViewPr>
    <p:cViewPr>
      <p:scale>
        <a:sx n="33" d="100"/>
        <a:sy n="33" d="100"/>
      </p:scale>
      <p:origin x="0" y="13104"/>
    </p:cViewPr>
  </p:outlineViewPr>
  <p:notesTextViewPr>
    <p:cViewPr>
      <p:scale>
        <a:sx n="100" d="100"/>
        <a:sy n="100" d="100"/>
      </p:scale>
      <p:origin x="0" y="0"/>
    </p:cViewPr>
  </p:notesTextViewPr>
  <p:gridSpacing cx="78027213" cy="78027213"/>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37910D4-D50E-4E85-95C7-58F97D144E2B}" type="doc">
      <dgm:prSet loTypeId="urn:microsoft.com/office/officeart/2005/8/layout/venn2" loCatId="relationship" qsTypeId="urn:microsoft.com/office/officeart/2005/8/quickstyle/simple4" qsCatId="simple" csTypeId="urn:microsoft.com/office/officeart/2005/8/colors/colorful4" csCatId="colorful" phldr="1"/>
      <dgm:spPr/>
    </dgm:pt>
    <dgm:pt modelId="{A2920374-3565-4516-8C1F-6118D0423F20}">
      <dgm:prSet phldrT="[文本]" custT="1"/>
      <dgm:spPr/>
      <dgm:t>
        <a:bodyPr/>
        <a:lstStyle/>
        <a:p>
          <a:r>
            <a:rPr lang="en-US" altLang="zh-CN" sz="1400" dirty="0" smtClean="0"/>
            <a:t>10kV</a:t>
          </a:r>
          <a:r>
            <a:rPr lang="zh-CN" altLang="zh-CN" sz="1400" dirty="0" smtClean="0"/>
            <a:t>以上为高压</a:t>
          </a:r>
          <a:endParaRPr lang="zh-CN" altLang="en-US" sz="1400" dirty="0"/>
        </a:p>
      </dgm:t>
    </dgm:pt>
    <dgm:pt modelId="{10C09C58-9664-4F77-AB8F-9B67843EDCB6}" type="parTrans" cxnId="{2C6E0344-A562-433B-BD1F-17C6223B3D6E}">
      <dgm:prSet/>
      <dgm:spPr/>
      <dgm:t>
        <a:bodyPr/>
        <a:lstStyle/>
        <a:p>
          <a:endParaRPr lang="zh-CN" altLang="en-US"/>
        </a:p>
      </dgm:t>
    </dgm:pt>
    <dgm:pt modelId="{3FC2EB92-3F69-47AB-91D4-3CB204F6820B}" type="sibTrans" cxnId="{2C6E0344-A562-433B-BD1F-17C6223B3D6E}">
      <dgm:prSet/>
      <dgm:spPr/>
      <dgm:t>
        <a:bodyPr/>
        <a:lstStyle/>
        <a:p>
          <a:endParaRPr lang="zh-CN" altLang="en-US"/>
        </a:p>
      </dgm:t>
    </dgm:pt>
    <dgm:pt modelId="{D532CD6E-F217-4B69-BD1A-2A13D70CD67D}">
      <dgm:prSet phldrT="[文本]" custT="1"/>
      <dgm:spPr/>
      <dgm:t>
        <a:bodyPr/>
        <a:lstStyle/>
        <a:p>
          <a:r>
            <a:rPr lang="en-US" altLang="zh-CN" sz="1400" dirty="0" smtClean="0"/>
            <a:t>1000V</a:t>
          </a:r>
          <a:r>
            <a:rPr lang="zh-CN" altLang="zh-CN" sz="1400" dirty="0" smtClean="0"/>
            <a:t>以下为低压</a:t>
          </a:r>
          <a:endParaRPr lang="zh-CN" altLang="en-US" sz="1400" dirty="0"/>
        </a:p>
      </dgm:t>
    </dgm:pt>
    <dgm:pt modelId="{E0F2D201-615F-4458-8832-7F8F726644C2}" type="parTrans" cxnId="{1F810A40-6971-449D-82A0-28D7CFFDDC39}">
      <dgm:prSet/>
      <dgm:spPr/>
      <dgm:t>
        <a:bodyPr/>
        <a:lstStyle/>
        <a:p>
          <a:endParaRPr lang="zh-CN" altLang="en-US"/>
        </a:p>
      </dgm:t>
    </dgm:pt>
    <dgm:pt modelId="{AEF7846B-F020-477B-8192-8DC494757611}" type="sibTrans" cxnId="{1F810A40-6971-449D-82A0-28D7CFFDDC39}">
      <dgm:prSet/>
      <dgm:spPr/>
      <dgm:t>
        <a:bodyPr/>
        <a:lstStyle/>
        <a:p>
          <a:endParaRPr lang="zh-CN" altLang="en-US"/>
        </a:p>
      </dgm:t>
    </dgm:pt>
    <dgm:pt modelId="{442B3156-3D6F-4195-BEE5-1D8EC4E07403}">
      <dgm:prSet phldrT="[文本]" custT="1"/>
      <dgm:spPr/>
      <dgm:t>
        <a:bodyPr/>
        <a:lstStyle/>
        <a:p>
          <a:r>
            <a:rPr lang="en-US" altLang="zh-CN" sz="1400" dirty="0" smtClean="0"/>
            <a:t>1000V~10kV</a:t>
          </a:r>
          <a:r>
            <a:rPr lang="zh-CN" altLang="zh-CN" sz="1400" dirty="0" smtClean="0"/>
            <a:t>为中压</a:t>
          </a:r>
          <a:endParaRPr lang="zh-CN" altLang="en-US" sz="1400" dirty="0"/>
        </a:p>
      </dgm:t>
    </dgm:pt>
    <dgm:pt modelId="{F91F65E4-148B-473D-AF54-49EFDEF11AA5}" type="parTrans" cxnId="{6EB538C1-42A7-493C-AD70-7FFC3567257F}">
      <dgm:prSet/>
      <dgm:spPr/>
      <dgm:t>
        <a:bodyPr/>
        <a:lstStyle/>
        <a:p>
          <a:endParaRPr lang="zh-CN" altLang="en-US"/>
        </a:p>
      </dgm:t>
    </dgm:pt>
    <dgm:pt modelId="{22D9AE4C-6285-423B-A305-6D702F7166BC}" type="sibTrans" cxnId="{6EB538C1-42A7-493C-AD70-7FFC3567257F}">
      <dgm:prSet/>
      <dgm:spPr/>
      <dgm:t>
        <a:bodyPr/>
        <a:lstStyle/>
        <a:p>
          <a:endParaRPr lang="zh-CN" altLang="en-US"/>
        </a:p>
      </dgm:t>
    </dgm:pt>
    <dgm:pt modelId="{030624A7-333E-48EF-89D0-2A7EFF8A1550}" type="pres">
      <dgm:prSet presAssocID="{A37910D4-D50E-4E85-95C7-58F97D144E2B}" presName="Name0" presStyleCnt="0">
        <dgm:presLayoutVars>
          <dgm:chMax val="7"/>
          <dgm:resizeHandles val="exact"/>
        </dgm:presLayoutVars>
      </dgm:prSet>
      <dgm:spPr/>
    </dgm:pt>
    <dgm:pt modelId="{B6C793E9-C635-4D65-9710-14A8B7A0612B}" type="pres">
      <dgm:prSet presAssocID="{A37910D4-D50E-4E85-95C7-58F97D144E2B}" presName="comp1" presStyleCnt="0"/>
      <dgm:spPr/>
    </dgm:pt>
    <dgm:pt modelId="{BD8B6B4B-874F-4745-B93C-5A52ECA19E0C}" type="pres">
      <dgm:prSet presAssocID="{A37910D4-D50E-4E85-95C7-58F97D144E2B}" presName="circle1" presStyleLbl="node1" presStyleIdx="0" presStyleCnt="3"/>
      <dgm:spPr/>
      <dgm:t>
        <a:bodyPr/>
        <a:lstStyle/>
        <a:p>
          <a:endParaRPr lang="zh-CN" altLang="en-US"/>
        </a:p>
      </dgm:t>
    </dgm:pt>
    <dgm:pt modelId="{462AACF5-0459-4A9A-8149-B2E0799BD25D}" type="pres">
      <dgm:prSet presAssocID="{A37910D4-D50E-4E85-95C7-58F97D144E2B}" presName="c1text" presStyleLbl="node1" presStyleIdx="0" presStyleCnt="3">
        <dgm:presLayoutVars>
          <dgm:bulletEnabled val="1"/>
        </dgm:presLayoutVars>
      </dgm:prSet>
      <dgm:spPr/>
      <dgm:t>
        <a:bodyPr/>
        <a:lstStyle/>
        <a:p>
          <a:endParaRPr lang="zh-CN" altLang="en-US"/>
        </a:p>
      </dgm:t>
    </dgm:pt>
    <dgm:pt modelId="{8872E99B-1EFF-4711-84F8-2CFCE5589DB5}" type="pres">
      <dgm:prSet presAssocID="{A37910D4-D50E-4E85-95C7-58F97D144E2B}" presName="comp2" presStyleCnt="0"/>
      <dgm:spPr/>
    </dgm:pt>
    <dgm:pt modelId="{63A0821C-48A7-4608-841F-5E344FAAA827}" type="pres">
      <dgm:prSet presAssocID="{A37910D4-D50E-4E85-95C7-58F97D144E2B}" presName="circle2" presStyleLbl="node1" presStyleIdx="1" presStyleCnt="3"/>
      <dgm:spPr/>
      <dgm:t>
        <a:bodyPr/>
        <a:lstStyle/>
        <a:p>
          <a:endParaRPr lang="zh-CN" altLang="en-US"/>
        </a:p>
      </dgm:t>
    </dgm:pt>
    <dgm:pt modelId="{F3431687-EF3E-4B5D-BEEC-6967E7CC6CF7}" type="pres">
      <dgm:prSet presAssocID="{A37910D4-D50E-4E85-95C7-58F97D144E2B}" presName="c2text" presStyleLbl="node1" presStyleIdx="1" presStyleCnt="3">
        <dgm:presLayoutVars>
          <dgm:bulletEnabled val="1"/>
        </dgm:presLayoutVars>
      </dgm:prSet>
      <dgm:spPr/>
      <dgm:t>
        <a:bodyPr/>
        <a:lstStyle/>
        <a:p>
          <a:endParaRPr lang="zh-CN" altLang="en-US"/>
        </a:p>
      </dgm:t>
    </dgm:pt>
    <dgm:pt modelId="{D46C1543-3E48-42CA-877B-2B7C264F9AD7}" type="pres">
      <dgm:prSet presAssocID="{A37910D4-D50E-4E85-95C7-58F97D144E2B}" presName="comp3" presStyleCnt="0"/>
      <dgm:spPr/>
    </dgm:pt>
    <dgm:pt modelId="{BA40A58A-AD53-40D1-B41E-561EF03F9ECD}" type="pres">
      <dgm:prSet presAssocID="{A37910D4-D50E-4E85-95C7-58F97D144E2B}" presName="circle3" presStyleLbl="node1" presStyleIdx="2" presStyleCnt="3"/>
      <dgm:spPr/>
      <dgm:t>
        <a:bodyPr/>
        <a:lstStyle/>
        <a:p>
          <a:endParaRPr lang="zh-CN" altLang="en-US"/>
        </a:p>
      </dgm:t>
    </dgm:pt>
    <dgm:pt modelId="{F5849590-1456-4CBE-9587-0DC702D8BCCC}" type="pres">
      <dgm:prSet presAssocID="{A37910D4-D50E-4E85-95C7-58F97D144E2B}" presName="c3text" presStyleLbl="node1" presStyleIdx="2" presStyleCnt="3">
        <dgm:presLayoutVars>
          <dgm:bulletEnabled val="1"/>
        </dgm:presLayoutVars>
      </dgm:prSet>
      <dgm:spPr/>
      <dgm:t>
        <a:bodyPr/>
        <a:lstStyle/>
        <a:p>
          <a:endParaRPr lang="zh-CN" altLang="en-US"/>
        </a:p>
      </dgm:t>
    </dgm:pt>
  </dgm:ptLst>
  <dgm:cxnLst>
    <dgm:cxn modelId="{2C6E0344-A562-433B-BD1F-17C6223B3D6E}" srcId="{A37910D4-D50E-4E85-95C7-58F97D144E2B}" destId="{A2920374-3565-4516-8C1F-6118D0423F20}" srcOrd="0" destOrd="0" parTransId="{10C09C58-9664-4F77-AB8F-9B67843EDCB6}" sibTransId="{3FC2EB92-3F69-47AB-91D4-3CB204F6820B}"/>
    <dgm:cxn modelId="{62F72804-A385-460E-B8D4-C7CAB4AD4ABC}" type="presOf" srcId="{A2920374-3565-4516-8C1F-6118D0423F20}" destId="{462AACF5-0459-4A9A-8149-B2E0799BD25D}" srcOrd="1" destOrd="0" presId="urn:microsoft.com/office/officeart/2005/8/layout/venn2"/>
    <dgm:cxn modelId="{4E8916E9-560A-462D-B263-6F41842B39E7}" type="presOf" srcId="{A37910D4-D50E-4E85-95C7-58F97D144E2B}" destId="{030624A7-333E-48EF-89D0-2A7EFF8A1550}" srcOrd="0" destOrd="0" presId="urn:microsoft.com/office/officeart/2005/8/layout/venn2"/>
    <dgm:cxn modelId="{8379645D-2E11-4CA8-848B-A995951A5B32}" type="presOf" srcId="{442B3156-3D6F-4195-BEE5-1D8EC4E07403}" destId="{63A0821C-48A7-4608-841F-5E344FAAA827}" srcOrd="0" destOrd="0" presId="urn:microsoft.com/office/officeart/2005/8/layout/venn2"/>
    <dgm:cxn modelId="{1BD6F7B0-B240-41A2-ACFB-A8918E299A24}" type="presOf" srcId="{442B3156-3D6F-4195-BEE5-1D8EC4E07403}" destId="{F3431687-EF3E-4B5D-BEEC-6967E7CC6CF7}" srcOrd="1" destOrd="0" presId="urn:microsoft.com/office/officeart/2005/8/layout/venn2"/>
    <dgm:cxn modelId="{C4381313-5A5A-43E4-B6BA-ED9F7F843B0F}" type="presOf" srcId="{D532CD6E-F217-4B69-BD1A-2A13D70CD67D}" destId="{BA40A58A-AD53-40D1-B41E-561EF03F9ECD}" srcOrd="0" destOrd="0" presId="urn:microsoft.com/office/officeart/2005/8/layout/venn2"/>
    <dgm:cxn modelId="{EC3E2ADD-8EB1-4A08-9011-C248C142080B}" type="presOf" srcId="{D532CD6E-F217-4B69-BD1A-2A13D70CD67D}" destId="{F5849590-1456-4CBE-9587-0DC702D8BCCC}" srcOrd="1" destOrd="0" presId="urn:microsoft.com/office/officeart/2005/8/layout/venn2"/>
    <dgm:cxn modelId="{6EB538C1-42A7-493C-AD70-7FFC3567257F}" srcId="{A37910D4-D50E-4E85-95C7-58F97D144E2B}" destId="{442B3156-3D6F-4195-BEE5-1D8EC4E07403}" srcOrd="1" destOrd="0" parTransId="{F91F65E4-148B-473D-AF54-49EFDEF11AA5}" sibTransId="{22D9AE4C-6285-423B-A305-6D702F7166BC}"/>
    <dgm:cxn modelId="{FCED3297-D140-445D-835A-B6B3E4AEBAF3}" type="presOf" srcId="{A2920374-3565-4516-8C1F-6118D0423F20}" destId="{BD8B6B4B-874F-4745-B93C-5A52ECA19E0C}" srcOrd="0" destOrd="0" presId="urn:microsoft.com/office/officeart/2005/8/layout/venn2"/>
    <dgm:cxn modelId="{1F810A40-6971-449D-82A0-28D7CFFDDC39}" srcId="{A37910D4-D50E-4E85-95C7-58F97D144E2B}" destId="{D532CD6E-F217-4B69-BD1A-2A13D70CD67D}" srcOrd="2" destOrd="0" parTransId="{E0F2D201-615F-4458-8832-7F8F726644C2}" sibTransId="{AEF7846B-F020-477B-8192-8DC494757611}"/>
    <dgm:cxn modelId="{8ABBB10E-6686-4B14-AB60-7901688C0230}" type="presParOf" srcId="{030624A7-333E-48EF-89D0-2A7EFF8A1550}" destId="{B6C793E9-C635-4D65-9710-14A8B7A0612B}" srcOrd="0" destOrd="0" presId="urn:microsoft.com/office/officeart/2005/8/layout/venn2"/>
    <dgm:cxn modelId="{55AA6D7C-2F22-4D6B-8F09-B5F1AD78A552}" type="presParOf" srcId="{B6C793E9-C635-4D65-9710-14A8B7A0612B}" destId="{BD8B6B4B-874F-4745-B93C-5A52ECA19E0C}" srcOrd="0" destOrd="0" presId="urn:microsoft.com/office/officeart/2005/8/layout/venn2"/>
    <dgm:cxn modelId="{AA38F8DD-E37E-45DA-A3AE-5575665FA828}" type="presParOf" srcId="{B6C793E9-C635-4D65-9710-14A8B7A0612B}" destId="{462AACF5-0459-4A9A-8149-B2E0799BD25D}" srcOrd="1" destOrd="0" presId="urn:microsoft.com/office/officeart/2005/8/layout/venn2"/>
    <dgm:cxn modelId="{4162CC90-4ADA-422E-B8DE-F95EE5280E96}" type="presParOf" srcId="{030624A7-333E-48EF-89D0-2A7EFF8A1550}" destId="{8872E99B-1EFF-4711-84F8-2CFCE5589DB5}" srcOrd="1" destOrd="0" presId="urn:microsoft.com/office/officeart/2005/8/layout/venn2"/>
    <dgm:cxn modelId="{7CA9DF91-75B7-4E2C-B5C5-EB95A93B48C0}" type="presParOf" srcId="{8872E99B-1EFF-4711-84F8-2CFCE5589DB5}" destId="{63A0821C-48A7-4608-841F-5E344FAAA827}" srcOrd="0" destOrd="0" presId="urn:microsoft.com/office/officeart/2005/8/layout/venn2"/>
    <dgm:cxn modelId="{168C1035-4E01-427A-BAF2-BEE02805D17A}" type="presParOf" srcId="{8872E99B-1EFF-4711-84F8-2CFCE5589DB5}" destId="{F3431687-EF3E-4B5D-BEEC-6967E7CC6CF7}" srcOrd="1" destOrd="0" presId="urn:microsoft.com/office/officeart/2005/8/layout/venn2"/>
    <dgm:cxn modelId="{F693B414-3F5D-4D9C-B5FD-EADBBF30196F}" type="presParOf" srcId="{030624A7-333E-48EF-89D0-2A7EFF8A1550}" destId="{D46C1543-3E48-42CA-877B-2B7C264F9AD7}" srcOrd="2" destOrd="0" presId="urn:microsoft.com/office/officeart/2005/8/layout/venn2"/>
    <dgm:cxn modelId="{2A039163-A414-4B23-A342-AC4012BC2257}" type="presParOf" srcId="{D46C1543-3E48-42CA-877B-2B7C264F9AD7}" destId="{BA40A58A-AD53-40D1-B41E-561EF03F9ECD}" srcOrd="0" destOrd="0" presId="urn:microsoft.com/office/officeart/2005/8/layout/venn2"/>
    <dgm:cxn modelId="{9D9024AF-416F-4173-9351-7E92448B2767}" type="presParOf" srcId="{D46C1543-3E48-42CA-877B-2B7C264F9AD7}" destId="{F5849590-1456-4CBE-9587-0DC702D8BCCC}" srcOrd="1" destOrd="0" presId="urn:microsoft.com/office/officeart/2005/8/layout/venn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8F65E5F-1ED1-4DD6-9E45-A62F2F267233}" type="doc">
      <dgm:prSet loTypeId="urn:microsoft.com/office/officeart/2005/8/layout/process5" loCatId="process" qsTypeId="urn:microsoft.com/office/officeart/2005/8/quickstyle/simple3" qsCatId="simple" csTypeId="urn:microsoft.com/office/officeart/2005/8/colors/colorful1" csCatId="colorful" phldr="1"/>
      <dgm:spPr/>
      <dgm:t>
        <a:bodyPr/>
        <a:lstStyle/>
        <a:p>
          <a:endParaRPr lang="zh-CN" altLang="en-US"/>
        </a:p>
      </dgm:t>
    </dgm:pt>
    <dgm:pt modelId="{8FA74567-45A1-4E4D-A9D3-7003BE0A8D7E}">
      <dgm:prSet custT="1"/>
      <dgm:spPr/>
      <dgm:t>
        <a:bodyPr/>
        <a:lstStyle/>
        <a:p>
          <a:pPr algn="l"/>
          <a:r>
            <a:rPr lang="zh-CN" altLang="zh-CN" sz="1400" dirty="0" smtClean="0"/>
            <a:t>（</a:t>
          </a:r>
          <a:r>
            <a:rPr lang="en-US" altLang="zh-CN" sz="1400" dirty="0" smtClean="0"/>
            <a:t>1</a:t>
          </a:r>
          <a:r>
            <a:rPr lang="zh-CN" altLang="zh-CN" sz="1400" dirty="0" smtClean="0"/>
            <a:t>）合上断路器</a:t>
          </a:r>
          <a:r>
            <a:rPr lang="en-US" altLang="zh-CN" sz="1400" dirty="0" smtClean="0"/>
            <a:t>QF</a:t>
          </a:r>
          <a:r>
            <a:rPr lang="zh-CN" altLang="zh-CN" sz="1400" dirty="0" smtClean="0"/>
            <a:t>，用万用表测量接触器入端三相电压</a:t>
          </a:r>
          <a:endParaRPr lang="zh-CN" altLang="en-US" sz="1400" dirty="0"/>
        </a:p>
      </dgm:t>
    </dgm:pt>
    <dgm:pt modelId="{46CB8490-8159-48B4-AFA6-DDBBECAA0BFE}" type="parTrans" cxnId="{31646EE1-2CD4-4468-8E76-DF84FF6E83B6}">
      <dgm:prSet/>
      <dgm:spPr/>
      <dgm:t>
        <a:bodyPr/>
        <a:lstStyle/>
        <a:p>
          <a:endParaRPr lang="zh-CN" altLang="en-US"/>
        </a:p>
      </dgm:t>
    </dgm:pt>
    <dgm:pt modelId="{5BDC6960-F101-4B79-B75C-21BF9F32C905}" type="sibTrans" cxnId="{31646EE1-2CD4-4468-8E76-DF84FF6E83B6}">
      <dgm:prSet/>
      <dgm:spPr/>
      <dgm:t>
        <a:bodyPr/>
        <a:lstStyle/>
        <a:p>
          <a:endParaRPr lang="zh-CN" altLang="en-US"/>
        </a:p>
      </dgm:t>
    </dgm:pt>
    <dgm:pt modelId="{513EE1F1-3D7B-46F7-AC6D-15640D637A71}">
      <dgm:prSet custT="1"/>
      <dgm:spPr/>
      <dgm:t>
        <a:bodyPr/>
        <a:lstStyle/>
        <a:p>
          <a:pPr algn="l"/>
          <a:r>
            <a:rPr lang="zh-CN" altLang="zh-CN" sz="1400" dirty="0" smtClean="0"/>
            <a:t> （</a:t>
          </a:r>
          <a:r>
            <a:rPr lang="en-US" altLang="zh-CN" sz="1400" dirty="0" smtClean="0"/>
            <a:t>2</a:t>
          </a:r>
          <a:r>
            <a:rPr lang="zh-CN" altLang="zh-CN" sz="1400" dirty="0" smtClean="0"/>
            <a:t>）断开断路器</a:t>
          </a:r>
          <a:r>
            <a:rPr lang="en-US" altLang="zh-CN" sz="1400" dirty="0" smtClean="0"/>
            <a:t>QF</a:t>
          </a:r>
          <a:r>
            <a:rPr lang="zh-CN" altLang="zh-CN" sz="1400" dirty="0" smtClean="0"/>
            <a:t>，用万用表</a:t>
          </a:r>
          <a:r>
            <a:rPr lang="en-US" altLang="zh-CN" sz="1400" dirty="0" smtClean="0"/>
            <a:t>R</a:t>
          </a:r>
          <a:r>
            <a:rPr lang="zh-CN" altLang="zh-CN" sz="1400" dirty="0" smtClean="0"/>
            <a:t>×</a:t>
          </a:r>
          <a:r>
            <a:rPr lang="en-US" altLang="zh-CN" sz="1400" dirty="0" smtClean="0"/>
            <a:t>1Ω</a:t>
          </a:r>
          <a:r>
            <a:rPr lang="zh-CN" altLang="zh-CN" sz="1400" dirty="0" smtClean="0"/>
            <a:t>电阻挡测量接触器</a:t>
          </a:r>
          <a:r>
            <a:rPr lang="en-US" altLang="zh-CN" sz="1400" dirty="0" smtClean="0"/>
            <a:t>KM1</a:t>
          </a:r>
          <a:r>
            <a:rPr lang="zh-CN" altLang="zh-CN" sz="1400" dirty="0" smtClean="0"/>
            <a:t>输出端之间的电阻值</a:t>
          </a:r>
          <a:endParaRPr lang="zh-CN" altLang="en-US" sz="1400" dirty="0"/>
        </a:p>
      </dgm:t>
    </dgm:pt>
    <dgm:pt modelId="{F880F293-63D4-4E88-997B-48A31735ACFB}" type="parTrans" cxnId="{FABDBAAF-AE4A-44A4-985F-160A43F3E522}">
      <dgm:prSet/>
      <dgm:spPr/>
      <dgm:t>
        <a:bodyPr/>
        <a:lstStyle/>
        <a:p>
          <a:endParaRPr lang="zh-CN" altLang="en-US"/>
        </a:p>
      </dgm:t>
    </dgm:pt>
    <dgm:pt modelId="{2C301FD5-22A7-4D7B-969A-B1945CAC6996}" type="sibTrans" cxnId="{FABDBAAF-AE4A-44A4-985F-160A43F3E522}">
      <dgm:prSet/>
      <dgm:spPr/>
      <dgm:t>
        <a:bodyPr/>
        <a:lstStyle/>
        <a:p>
          <a:endParaRPr lang="zh-CN" altLang="en-US"/>
        </a:p>
      </dgm:t>
    </dgm:pt>
    <dgm:pt modelId="{B2239DEF-F1AA-487A-BDFD-F68ABF841EEB}">
      <dgm:prSet custT="1"/>
      <dgm:spPr/>
      <dgm:t>
        <a:bodyPr/>
        <a:lstStyle/>
        <a:p>
          <a:pPr algn="l"/>
          <a:r>
            <a:rPr lang="zh-CN" altLang="zh-CN" sz="1400" dirty="0" smtClean="0"/>
            <a:t>（</a:t>
          </a:r>
          <a:r>
            <a:rPr lang="en-US" altLang="zh-CN" sz="1400" dirty="0" smtClean="0"/>
            <a:t>3</a:t>
          </a:r>
          <a:r>
            <a:rPr lang="zh-CN" altLang="zh-CN" sz="1400" dirty="0" smtClean="0"/>
            <a:t>）检查接触器</a:t>
          </a:r>
          <a:r>
            <a:rPr lang="en-US" altLang="zh-CN" sz="1400" dirty="0" smtClean="0"/>
            <a:t>KM1</a:t>
          </a:r>
          <a:r>
            <a:rPr lang="zh-CN" altLang="zh-CN" sz="1400" dirty="0" smtClean="0"/>
            <a:t>主触头是否良好</a:t>
          </a:r>
          <a:endParaRPr lang="zh-CN" altLang="en-US" sz="1400" dirty="0"/>
        </a:p>
      </dgm:t>
    </dgm:pt>
    <dgm:pt modelId="{E3DC227F-9840-4A18-AA72-12320BB92329}" type="parTrans" cxnId="{86C9E564-DA81-442B-9AB4-4D816B885CA3}">
      <dgm:prSet/>
      <dgm:spPr/>
      <dgm:t>
        <a:bodyPr/>
        <a:lstStyle/>
        <a:p>
          <a:endParaRPr lang="zh-CN" altLang="en-US"/>
        </a:p>
      </dgm:t>
    </dgm:pt>
    <dgm:pt modelId="{FD9BB4BE-46E9-4E37-835E-48F4CCB3EE15}" type="sibTrans" cxnId="{86C9E564-DA81-442B-9AB4-4D816B885CA3}">
      <dgm:prSet/>
      <dgm:spPr/>
      <dgm:t>
        <a:bodyPr/>
        <a:lstStyle/>
        <a:p>
          <a:endParaRPr lang="zh-CN" altLang="en-US"/>
        </a:p>
      </dgm:t>
    </dgm:pt>
    <dgm:pt modelId="{2F999C6E-663C-416C-882B-1B76A00830BB}">
      <dgm:prSet custT="1"/>
      <dgm:spPr/>
      <dgm:t>
        <a:bodyPr/>
        <a:lstStyle/>
        <a:p>
          <a:pPr algn="l"/>
          <a:r>
            <a:rPr lang="zh-CN" altLang="zh-CN" sz="1400" dirty="0" smtClean="0"/>
            <a:t> （</a:t>
          </a:r>
          <a:r>
            <a:rPr lang="en-US" altLang="zh-CN" sz="1400" dirty="0" smtClean="0"/>
            <a:t>4</a:t>
          </a:r>
          <a:r>
            <a:rPr lang="zh-CN" altLang="zh-CN" sz="1400" dirty="0" smtClean="0"/>
            <a:t>）检查电动机机械部分是否良好</a:t>
          </a:r>
          <a:endParaRPr lang="zh-CN" altLang="en-US" sz="1400" dirty="0"/>
        </a:p>
      </dgm:t>
    </dgm:pt>
    <dgm:pt modelId="{73EFC414-8B25-48EE-9671-FEE05F2C9DCF}" type="parTrans" cxnId="{7629BDE4-578B-46E7-ABFE-31F5B551EB4C}">
      <dgm:prSet/>
      <dgm:spPr/>
      <dgm:t>
        <a:bodyPr/>
        <a:lstStyle/>
        <a:p>
          <a:endParaRPr lang="zh-CN" altLang="en-US"/>
        </a:p>
      </dgm:t>
    </dgm:pt>
    <dgm:pt modelId="{B484DCC5-26EA-4215-B156-F25E00450F17}" type="sibTrans" cxnId="{7629BDE4-578B-46E7-ABFE-31F5B551EB4C}">
      <dgm:prSet/>
      <dgm:spPr/>
      <dgm:t>
        <a:bodyPr/>
        <a:lstStyle/>
        <a:p>
          <a:endParaRPr lang="zh-CN" altLang="en-US"/>
        </a:p>
      </dgm:t>
    </dgm:pt>
    <dgm:pt modelId="{4A2490CA-8F38-4CA3-80EA-8AA221C21A63}">
      <dgm:prSet custT="1"/>
      <dgm:spPr/>
      <dgm:t>
        <a:bodyPr/>
        <a:lstStyle/>
        <a:p>
          <a:pPr algn="l"/>
          <a:r>
            <a:rPr lang="zh-CN" altLang="zh-CN" sz="1400" dirty="0" smtClean="0"/>
            <a:t>（</a:t>
          </a:r>
          <a:r>
            <a:rPr lang="en-US" altLang="zh-CN" sz="1400" dirty="0" smtClean="0"/>
            <a:t>5</a:t>
          </a:r>
          <a:r>
            <a:rPr lang="zh-CN" altLang="zh-CN" sz="1400" dirty="0" smtClean="0"/>
            <a:t>）若接触器</a:t>
          </a:r>
          <a:r>
            <a:rPr lang="en-US" altLang="zh-CN" sz="1400" dirty="0" smtClean="0"/>
            <a:t>KM1</a:t>
          </a:r>
          <a:r>
            <a:rPr lang="zh-CN" altLang="zh-CN" sz="1400" dirty="0" smtClean="0"/>
            <a:t>不吸合，首先检查</a:t>
          </a:r>
          <a:r>
            <a:rPr lang="en-US" altLang="zh-CN" sz="1400" dirty="0" smtClean="0"/>
            <a:t>KM2</a:t>
          </a:r>
          <a:r>
            <a:rPr lang="zh-CN" altLang="zh-CN" sz="1400" dirty="0" smtClean="0"/>
            <a:t>是否吸合</a:t>
          </a:r>
          <a:endParaRPr lang="zh-CN" altLang="en-US" sz="1400" dirty="0"/>
        </a:p>
      </dgm:t>
    </dgm:pt>
    <dgm:pt modelId="{A7332BFD-4FE1-4155-95D6-852B95F9A96C}" type="parTrans" cxnId="{EAB5C774-8121-4A60-87CD-28C233CAEEAC}">
      <dgm:prSet/>
      <dgm:spPr/>
      <dgm:t>
        <a:bodyPr/>
        <a:lstStyle/>
        <a:p>
          <a:endParaRPr lang="zh-CN" altLang="en-US"/>
        </a:p>
      </dgm:t>
    </dgm:pt>
    <dgm:pt modelId="{5F50DBDA-0B6F-4BF8-BEFA-C53E5739ED32}" type="sibTrans" cxnId="{EAB5C774-8121-4A60-87CD-28C233CAEEAC}">
      <dgm:prSet/>
      <dgm:spPr/>
      <dgm:t>
        <a:bodyPr/>
        <a:lstStyle/>
        <a:p>
          <a:endParaRPr lang="zh-CN" altLang="en-US"/>
        </a:p>
      </dgm:t>
    </dgm:pt>
    <dgm:pt modelId="{B325CB8F-FB35-40EB-A708-073D670EA2EA}" type="pres">
      <dgm:prSet presAssocID="{58F65E5F-1ED1-4DD6-9E45-A62F2F267233}" presName="diagram" presStyleCnt="0">
        <dgm:presLayoutVars>
          <dgm:dir/>
          <dgm:resizeHandles val="exact"/>
        </dgm:presLayoutVars>
      </dgm:prSet>
      <dgm:spPr/>
    </dgm:pt>
    <dgm:pt modelId="{E56B7E37-F96C-4232-B4D5-804A1C5C418B}" type="pres">
      <dgm:prSet presAssocID="{8FA74567-45A1-4E4D-A9D3-7003BE0A8D7E}" presName="node" presStyleLbl="node1" presStyleIdx="0" presStyleCnt="5">
        <dgm:presLayoutVars>
          <dgm:bulletEnabled val="1"/>
        </dgm:presLayoutVars>
      </dgm:prSet>
      <dgm:spPr/>
    </dgm:pt>
    <dgm:pt modelId="{6D2056FC-CAB5-40CB-8E3E-D3E012A99749}" type="pres">
      <dgm:prSet presAssocID="{5BDC6960-F101-4B79-B75C-21BF9F32C905}" presName="sibTrans" presStyleLbl="sibTrans2D1" presStyleIdx="0" presStyleCnt="4"/>
      <dgm:spPr/>
    </dgm:pt>
    <dgm:pt modelId="{BE86D659-96F2-4F1B-8305-2829840A977F}" type="pres">
      <dgm:prSet presAssocID="{5BDC6960-F101-4B79-B75C-21BF9F32C905}" presName="connectorText" presStyleLbl="sibTrans2D1" presStyleIdx="0" presStyleCnt="4"/>
      <dgm:spPr/>
    </dgm:pt>
    <dgm:pt modelId="{238E61A4-8C47-4FE2-8F77-955966294247}" type="pres">
      <dgm:prSet presAssocID="{513EE1F1-3D7B-46F7-AC6D-15640D637A71}" presName="node" presStyleLbl="node1" presStyleIdx="1" presStyleCnt="5">
        <dgm:presLayoutVars>
          <dgm:bulletEnabled val="1"/>
        </dgm:presLayoutVars>
      </dgm:prSet>
      <dgm:spPr/>
    </dgm:pt>
    <dgm:pt modelId="{C1144B8C-344F-4E4A-BF70-B0378432BC4B}" type="pres">
      <dgm:prSet presAssocID="{2C301FD5-22A7-4D7B-969A-B1945CAC6996}" presName="sibTrans" presStyleLbl="sibTrans2D1" presStyleIdx="1" presStyleCnt="4"/>
      <dgm:spPr/>
    </dgm:pt>
    <dgm:pt modelId="{C7BE8BDA-82DA-45DB-8B6E-73BD89AA0003}" type="pres">
      <dgm:prSet presAssocID="{2C301FD5-22A7-4D7B-969A-B1945CAC6996}" presName="connectorText" presStyleLbl="sibTrans2D1" presStyleIdx="1" presStyleCnt="4"/>
      <dgm:spPr/>
    </dgm:pt>
    <dgm:pt modelId="{065F3CFD-30F9-4E80-93F1-4733C3CF8326}" type="pres">
      <dgm:prSet presAssocID="{B2239DEF-F1AA-487A-BDFD-F68ABF841EEB}" presName="node" presStyleLbl="node1" presStyleIdx="2" presStyleCnt="5">
        <dgm:presLayoutVars>
          <dgm:bulletEnabled val="1"/>
        </dgm:presLayoutVars>
      </dgm:prSet>
      <dgm:spPr/>
    </dgm:pt>
    <dgm:pt modelId="{F01EF595-8D47-4339-91AF-653B7CF6EAB3}" type="pres">
      <dgm:prSet presAssocID="{FD9BB4BE-46E9-4E37-835E-48F4CCB3EE15}" presName="sibTrans" presStyleLbl="sibTrans2D1" presStyleIdx="2" presStyleCnt="4"/>
      <dgm:spPr/>
    </dgm:pt>
    <dgm:pt modelId="{B20EA0A4-E254-49D5-9E8A-E8AC2A55CCE9}" type="pres">
      <dgm:prSet presAssocID="{FD9BB4BE-46E9-4E37-835E-48F4CCB3EE15}" presName="connectorText" presStyleLbl="sibTrans2D1" presStyleIdx="2" presStyleCnt="4"/>
      <dgm:spPr/>
    </dgm:pt>
    <dgm:pt modelId="{0B9A12D5-FA87-4356-A32A-B52EF64A246E}" type="pres">
      <dgm:prSet presAssocID="{2F999C6E-663C-416C-882B-1B76A00830BB}" presName="node" presStyleLbl="node1" presStyleIdx="3" presStyleCnt="5">
        <dgm:presLayoutVars>
          <dgm:bulletEnabled val="1"/>
        </dgm:presLayoutVars>
      </dgm:prSet>
      <dgm:spPr/>
    </dgm:pt>
    <dgm:pt modelId="{2FA7FC31-ED3A-4AD0-AD12-C8BC003BDF8F}" type="pres">
      <dgm:prSet presAssocID="{B484DCC5-26EA-4215-B156-F25E00450F17}" presName="sibTrans" presStyleLbl="sibTrans2D1" presStyleIdx="3" presStyleCnt="4"/>
      <dgm:spPr/>
    </dgm:pt>
    <dgm:pt modelId="{DB0C59B9-9761-4BD0-9C77-D02E7910717B}" type="pres">
      <dgm:prSet presAssocID="{B484DCC5-26EA-4215-B156-F25E00450F17}" presName="connectorText" presStyleLbl="sibTrans2D1" presStyleIdx="3" presStyleCnt="4"/>
      <dgm:spPr/>
    </dgm:pt>
    <dgm:pt modelId="{A55B6D8C-39B6-4B34-B4FE-71F942E99957}" type="pres">
      <dgm:prSet presAssocID="{4A2490CA-8F38-4CA3-80EA-8AA221C21A63}" presName="node" presStyleLbl="node1" presStyleIdx="4" presStyleCnt="5">
        <dgm:presLayoutVars>
          <dgm:bulletEnabled val="1"/>
        </dgm:presLayoutVars>
      </dgm:prSet>
      <dgm:spPr/>
    </dgm:pt>
  </dgm:ptLst>
  <dgm:cxnLst>
    <dgm:cxn modelId="{1245EF65-EC07-47E1-93B7-ADB02979519A}" type="presOf" srcId="{5BDC6960-F101-4B79-B75C-21BF9F32C905}" destId="{BE86D659-96F2-4F1B-8305-2829840A977F}" srcOrd="1" destOrd="0" presId="urn:microsoft.com/office/officeart/2005/8/layout/process5"/>
    <dgm:cxn modelId="{532DEAD5-C785-4053-A957-B208C24B3929}" type="presOf" srcId="{B2239DEF-F1AA-487A-BDFD-F68ABF841EEB}" destId="{065F3CFD-30F9-4E80-93F1-4733C3CF8326}" srcOrd="0" destOrd="0" presId="urn:microsoft.com/office/officeart/2005/8/layout/process5"/>
    <dgm:cxn modelId="{041209A4-5513-4122-B2C2-8E64FFF39A9B}" type="presOf" srcId="{FD9BB4BE-46E9-4E37-835E-48F4CCB3EE15}" destId="{F01EF595-8D47-4339-91AF-653B7CF6EAB3}" srcOrd="0" destOrd="0" presId="urn:microsoft.com/office/officeart/2005/8/layout/process5"/>
    <dgm:cxn modelId="{FABDBAAF-AE4A-44A4-985F-160A43F3E522}" srcId="{58F65E5F-1ED1-4DD6-9E45-A62F2F267233}" destId="{513EE1F1-3D7B-46F7-AC6D-15640D637A71}" srcOrd="1" destOrd="0" parTransId="{F880F293-63D4-4E88-997B-48A31735ACFB}" sibTransId="{2C301FD5-22A7-4D7B-969A-B1945CAC6996}"/>
    <dgm:cxn modelId="{FD331221-2EE4-4CD9-B00D-76219AEBB181}" type="presOf" srcId="{2C301FD5-22A7-4D7B-969A-B1945CAC6996}" destId="{C7BE8BDA-82DA-45DB-8B6E-73BD89AA0003}" srcOrd="1" destOrd="0" presId="urn:microsoft.com/office/officeart/2005/8/layout/process5"/>
    <dgm:cxn modelId="{2D9852D4-31C4-4461-A90B-5578718E23FD}" type="presOf" srcId="{4A2490CA-8F38-4CA3-80EA-8AA221C21A63}" destId="{A55B6D8C-39B6-4B34-B4FE-71F942E99957}" srcOrd="0" destOrd="0" presId="urn:microsoft.com/office/officeart/2005/8/layout/process5"/>
    <dgm:cxn modelId="{86C9E564-DA81-442B-9AB4-4D816B885CA3}" srcId="{58F65E5F-1ED1-4DD6-9E45-A62F2F267233}" destId="{B2239DEF-F1AA-487A-BDFD-F68ABF841EEB}" srcOrd="2" destOrd="0" parTransId="{E3DC227F-9840-4A18-AA72-12320BB92329}" sibTransId="{FD9BB4BE-46E9-4E37-835E-48F4CCB3EE15}"/>
    <dgm:cxn modelId="{EAB5C774-8121-4A60-87CD-28C233CAEEAC}" srcId="{58F65E5F-1ED1-4DD6-9E45-A62F2F267233}" destId="{4A2490CA-8F38-4CA3-80EA-8AA221C21A63}" srcOrd="4" destOrd="0" parTransId="{A7332BFD-4FE1-4155-95D6-852B95F9A96C}" sibTransId="{5F50DBDA-0B6F-4BF8-BEFA-C53E5739ED32}"/>
    <dgm:cxn modelId="{954B7DFF-1DC7-4808-98DF-BE6B5C434FAF}" type="presOf" srcId="{5BDC6960-F101-4B79-B75C-21BF9F32C905}" destId="{6D2056FC-CAB5-40CB-8E3E-D3E012A99749}" srcOrd="0" destOrd="0" presId="urn:microsoft.com/office/officeart/2005/8/layout/process5"/>
    <dgm:cxn modelId="{0B5AA543-8BF6-4087-BAAD-816C6AC8FDC4}" type="presOf" srcId="{2C301FD5-22A7-4D7B-969A-B1945CAC6996}" destId="{C1144B8C-344F-4E4A-BF70-B0378432BC4B}" srcOrd="0" destOrd="0" presId="urn:microsoft.com/office/officeart/2005/8/layout/process5"/>
    <dgm:cxn modelId="{A3F03498-C85C-495C-A767-203553FE6901}" type="presOf" srcId="{B484DCC5-26EA-4215-B156-F25E00450F17}" destId="{DB0C59B9-9761-4BD0-9C77-D02E7910717B}" srcOrd="1" destOrd="0" presId="urn:microsoft.com/office/officeart/2005/8/layout/process5"/>
    <dgm:cxn modelId="{7833005E-1E8D-4DBC-A8EB-089D59F1BFA4}" type="presOf" srcId="{FD9BB4BE-46E9-4E37-835E-48F4CCB3EE15}" destId="{B20EA0A4-E254-49D5-9E8A-E8AC2A55CCE9}" srcOrd="1" destOrd="0" presId="urn:microsoft.com/office/officeart/2005/8/layout/process5"/>
    <dgm:cxn modelId="{58BBC220-57E5-46EF-9E6E-5D4646BC48E0}" type="presOf" srcId="{513EE1F1-3D7B-46F7-AC6D-15640D637A71}" destId="{238E61A4-8C47-4FE2-8F77-955966294247}" srcOrd="0" destOrd="0" presId="urn:microsoft.com/office/officeart/2005/8/layout/process5"/>
    <dgm:cxn modelId="{83A98BC5-D94B-40E1-9066-10172C76C877}" type="presOf" srcId="{2F999C6E-663C-416C-882B-1B76A00830BB}" destId="{0B9A12D5-FA87-4356-A32A-B52EF64A246E}" srcOrd="0" destOrd="0" presId="urn:microsoft.com/office/officeart/2005/8/layout/process5"/>
    <dgm:cxn modelId="{B190CC7A-87B0-45F1-A347-052B77544AD3}" type="presOf" srcId="{8FA74567-45A1-4E4D-A9D3-7003BE0A8D7E}" destId="{E56B7E37-F96C-4232-B4D5-804A1C5C418B}" srcOrd="0" destOrd="0" presId="urn:microsoft.com/office/officeart/2005/8/layout/process5"/>
    <dgm:cxn modelId="{7629BDE4-578B-46E7-ABFE-31F5B551EB4C}" srcId="{58F65E5F-1ED1-4DD6-9E45-A62F2F267233}" destId="{2F999C6E-663C-416C-882B-1B76A00830BB}" srcOrd="3" destOrd="0" parTransId="{73EFC414-8B25-48EE-9671-FEE05F2C9DCF}" sibTransId="{B484DCC5-26EA-4215-B156-F25E00450F17}"/>
    <dgm:cxn modelId="{31646EE1-2CD4-4468-8E76-DF84FF6E83B6}" srcId="{58F65E5F-1ED1-4DD6-9E45-A62F2F267233}" destId="{8FA74567-45A1-4E4D-A9D3-7003BE0A8D7E}" srcOrd="0" destOrd="0" parTransId="{46CB8490-8159-48B4-AFA6-DDBBECAA0BFE}" sibTransId="{5BDC6960-F101-4B79-B75C-21BF9F32C905}"/>
    <dgm:cxn modelId="{F36B62DE-3032-4D69-A7D9-BB2F0E066A90}" type="presOf" srcId="{58F65E5F-1ED1-4DD6-9E45-A62F2F267233}" destId="{B325CB8F-FB35-40EB-A708-073D670EA2EA}" srcOrd="0" destOrd="0" presId="urn:microsoft.com/office/officeart/2005/8/layout/process5"/>
    <dgm:cxn modelId="{A29F5021-5397-4D35-8EAF-65686CB4BF4A}" type="presOf" srcId="{B484DCC5-26EA-4215-B156-F25E00450F17}" destId="{2FA7FC31-ED3A-4AD0-AD12-C8BC003BDF8F}" srcOrd="0" destOrd="0" presId="urn:microsoft.com/office/officeart/2005/8/layout/process5"/>
    <dgm:cxn modelId="{1149AD85-06A1-4353-B776-7C407E08D688}" type="presParOf" srcId="{B325CB8F-FB35-40EB-A708-073D670EA2EA}" destId="{E56B7E37-F96C-4232-B4D5-804A1C5C418B}" srcOrd="0" destOrd="0" presId="urn:microsoft.com/office/officeart/2005/8/layout/process5"/>
    <dgm:cxn modelId="{8EA6BF29-3216-4B4C-8702-F7A0076BFB11}" type="presParOf" srcId="{B325CB8F-FB35-40EB-A708-073D670EA2EA}" destId="{6D2056FC-CAB5-40CB-8E3E-D3E012A99749}" srcOrd="1" destOrd="0" presId="urn:microsoft.com/office/officeart/2005/8/layout/process5"/>
    <dgm:cxn modelId="{67BCF85B-7556-4D54-9A0C-05DCAFBF3F29}" type="presParOf" srcId="{6D2056FC-CAB5-40CB-8E3E-D3E012A99749}" destId="{BE86D659-96F2-4F1B-8305-2829840A977F}" srcOrd="0" destOrd="0" presId="urn:microsoft.com/office/officeart/2005/8/layout/process5"/>
    <dgm:cxn modelId="{949CA615-846F-499A-8702-6BF2E8769676}" type="presParOf" srcId="{B325CB8F-FB35-40EB-A708-073D670EA2EA}" destId="{238E61A4-8C47-4FE2-8F77-955966294247}" srcOrd="2" destOrd="0" presId="urn:microsoft.com/office/officeart/2005/8/layout/process5"/>
    <dgm:cxn modelId="{FA6029A6-9363-4C39-BE67-0486097E17FE}" type="presParOf" srcId="{B325CB8F-FB35-40EB-A708-073D670EA2EA}" destId="{C1144B8C-344F-4E4A-BF70-B0378432BC4B}" srcOrd="3" destOrd="0" presId="urn:microsoft.com/office/officeart/2005/8/layout/process5"/>
    <dgm:cxn modelId="{F5958B0C-EBB2-43C8-9D8D-F81121655BBF}" type="presParOf" srcId="{C1144B8C-344F-4E4A-BF70-B0378432BC4B}" destId="{C7BE8BDA-82DA-45DB-8B6E-73BD89AA0003}" srcOrd="0" destOrd="0" presId="urn:microsoft.com/office/officeart/2005/8/layout/process5"/>
    <dgm:cxn modelId="{C7DA856F-4B96-4513-A083-50FB4EAA5BD9}" type="presParOf" srcId="{B325CB8F-FB35-40EB-A708-073D670EA2EA}" destId="{065F3CFD-30F9-4E80-93F1-4733C3CF8326}" srcOrd="4" destOrd="0" presId="urn:microsoft.com/office/officeart/2005/8/layout/process5"/>
    <dgm:cxn modelId="{5D6416CA-8EF0-466C-8137-92B055D4F2E4}" type="presParOf" srcId="{B325CB8F-FB35-40EB-A708-073D670EA2EA}" destId="{F01EF595-8D47-4339-91AF-653B7CF6EAB3}" srcOrd="5" destOrd="0" presId="urn:microsoft.com/office/officeart/2005/8/layout/process5"/>
    <dgm:cxn modelId="{FC012D16-C3A9-4B74-BF75-BFD9B1BEE55C}" type="presParOf" srcId="{F01EF595-8D47-4339-91AF-653B7CF6EAB3}" destId="{B20EA0A4-E254-49D5-9E8A-E8AC2A55CCE9}" srcOrd="0" destOrd="0" presId="urn:microsoft.com/office/officeart/2005/8/layout/process5"/>
    <dgm:cxn modelId="{4F8C1507-6975-4D1C-A69F-917DF11BCEBE}" type="presParOf" srcId="{B325CB8F-FB35-40EB-A708-073D670EA2EA}" destId="{0B9A12D5-FA87-4356-A32A-B52EF64A246E}" srcOrd="6" destOrd="0" presId="urn:microsoft.com/office/officeart/2005/8/layout/process5"/>
    <dgm:cxn modelId="{568D6CB5-D05F-4D97-9AF9-5A52F2A10CB0}" type="presParOf" srcId="{B325CB8F-FB35-40EB-A708-073D670EA2EA}" destId="{2FA7FC31-ED3A-4AD0-AD12-C8BC003BDF8F}" srcOrd="7" destOrd="0" presId="urn:microsoft.com/office/officeart/2005/8/layout/process5"/>
    <dgm:cxn modelId="{FFCFA6CE-87FE-4C79-8AB9-50C3369627A1}" type="presParOf" srcId="{2FA7FC31-ED3A-4AD0-AD12-C8BC003BDF8F}" destId="{DB0C59B9-9761-4BD0-9C77-D02E7910717B}" srcOrd="0" destOrd="0" presId="urn:microsoft.com/office/officeart/2005/8/layout/process5"/>
    <dgm:cxn modelId="{BD89D0FB-2ABD-46AD-A084-9C094E71D103}" type="presParOf" srcId="{B325CB8F-FB35-40EB-A708-073D670EA2EA}" destId="{A55B6D8C-39B6-4B34-B4FE-71F942E99957}" srcOrd="8" destOrd="0" presId="urn:microsoft.com/office/officeart/2005/8/layout/process5"/>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D8B6B4B-874F-4745-B93C-5A52ECA19E0C}">
      <dsp:nvSpPr>
        <dsp:cNvPr id="0" name=""/>
        <dsp:cNvSpPr/>
      </dsp:nvSpPr>
      <dsp:spPr>
        <a:xfrm>
          <a:off x="0" y="144462"/>
          <a:ext cx="3581400" cy="3581400"/>
        </a:xfrm>
        <a:prstGeom prst="ellipse">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r>
            <a:rPr lang="en-US" altLang="zh-CN" sz="1400" kern="1200" dirty="0" smtClean="0"/>
            <a:t>10kV</a:t>
          </a:r>
          <a:r>
            <a:rPr lang="zh-CN" altLang="zh-CN" sz="1400" kern="1200" dirty="0" smtClean="0"/>
            <a:t>以上为高压</a:t>
          </a:r>
          <a:endParaRPr lang="zh-CN" altLang="en-US" sz="1400" kern="1200" dirty="0"/>
        </a:p>
      </dsp:txBody>
      <dsp:txXfrm>
        <a:off x="1164850" y="323532"/>
        <a:ext cx="1251699" cy="537210"/>
      </dsp:txXfrm>
    </dsp:sp>
    <dsp:sp modelId="{63A0821C-48A7-4608-841F-5E344FAAA827}">
      <dsp:nvSpPr>
        <dsp:cNvPr id="0" name=""/>
        <dsp:cNvSpPr/>
      </dsp:nvSpPr>
      <dsp:spPr>
        <a:xfrm>
          <a:off x="447674" y="1039812"/>
          <a:ext cx="2686050" cy="2686050"/>
        </a:xfrm>
        <a:prstGeom prst="ellipse">
          <a:avLst/>
        </a:prstGeom>
        <a:gradFill rotWithShape="0">
          <a:gsLst>
            <a:gs pos="0">
              <a:schemeClr val="accent4">
                <a:hueOff val="928412"/>
                <a:satOff val="-28205"/>
                <a:lumOff val="9314"/>
                <a:alphaOff val="0"/>
                <a:shade val="51000"/>
                <a:satMod val="130000"/>
              </a:schemeClr>
            </a:gs>
            <a:gs pos="80000">
              <a:schemeClr val="accent4">
                <a:hueOff val="928412"/>
                <a:satOff val="-28205"/>
                <a:lumOff val="9314"/>
                <a:alphaOff val="0"/>
                <a:shade val="93000"/>
                <a:satMod val="130000"/>
              </a:schemeClr>
            </a:gs>
            <a:gs pos="100000">
              <a:schemeClr val="accent4">
                <a:hueOff val="928412"/>
                <a:satOff val="-28205"/>
                <a:lumOff val="9314"/>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r>
            <a:rPr lang="en-US" altLang="zh-CN" sz="1400" kern="1200" dirty="0" smtClean="0"/>
            <a:t>1000V~10kV</a:t>
          </a:r>
          <a:r>
            <a:rPr lang="zh-CN" altLang="zh-CN" sz="1400" kern="1200" dirty="0" smtClean="0"/>
            <a:t>为中压</a:t>
          </a:r>
          <a:endParaRPr lang="zh-CN" altLang="en-US" sz="1400" kern="1200" dirty="0"/>
        </a:p>
      </dsp:txBody>
      <dsp:txXfrm>
        <a:off x="1164850" y="1207690"/>
        <a:ext cx="1251699" cy="503634"/>
      </dsp:txXfrm>
    </dsp:sp>
    <dsp:sp modelId="{BA40A58A-AD53-40D1-B41E-561EF03F9ECD}">
      <dsp:nvSpPr>
        <dsp:cNvPr id="0" name=""/>
        <dsp:cNvSpPr/>
      </dsp:nvSpPr>
      <dsp:spPr>
        <a:xfrm>
          <a:off x="895350" y="1935162"/>
          <a:ext cx="1790700" cy="1790700"/>
        </a:xfrm>
        <a:prstGeom prst="ellipse">
          <a:avLst/>
        </a:prstGeom>
        <a:gradFill rotWithShape="0">
          <a:gsLst>
            <a:gs pos="0">
              <a:schemeClr val="accent4">
                <a:hueOff val="1856823"/>
                <a:satOff val="-56410"/>
                <a:lumOff val="18628"/>
                <a:alphaOff val="0"/>
                <a:shade val="51000"/>
                <a:satMod val="130000"/>
              </a:schemeClr>
            </a:gs>
            <a:gs pos="80000">
              <a:schemeClr val="accent4">
                <a:hueOff val="1856823"/>
                <a:satOff val="-56410"/>
                <a:lumOff val="18628"/>
                <a:alphaOff val="0"/>
                <a:shade val="93000"/>
                <a:satMod val="130000"/>
              </a:schemeClr>
            </a:gs>
            <a:gs pos="100000">
              <a:schemeClr val="accent4">
                <a:hueOff val="1856823"/>
                <a:satOff val="-56410"/>
                <a:lumOff val="18628"/>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r>
            <a:rPr lang="en-US" altLang="zh-CN" sz="1400" kern="1200" dirty="0" smtClean="0"/>
            <a:t>1000V</a:t>
          </a:r>
          <a:r>
            <a:rPr lang="zh-CN" altLang="zh-CN" sz="1400" kern="1200" dirty="0" smtClean="0"/>
            <a:t>以下为低压</a:t>
          </a:r>
          <a:endParaRPr lang="zh-CN" altLang="en-US" sz="1400" kern="1200" dirty="0"/>
        </a:p>
      </dsp:txBody>
      <dsp:txXfrm>
        <a:off x="1157591" y="2382837"/>
        <a:ext cx="1266216" cy="895350"/>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E56B7E37-F96C-4232-B4D5-804A1C5C418B}">
      <dsp:nvSpPr>
        <dsp:cNvPr id="0" name=""/>
        <dsp:cNvSpPr/>
      </dsp:nvSpPr>
      <dsp:spPr>
        <a:xfrm>
          <a:off x="5960" y="60705"/>
          <a:ext cx="1781500" cy="1068900"/>
        </a:xfrm>
        <a:prstGeom prst="roundRect">
          <a:avLst>
            <a:gd name="adj" fmla="val 10000"/>
          </a:avLst>
        </a:prstGeom>
        <a:gradFill rotWithShape="0">
          <a:gsLst>
            <a:gs pos="0">
              <a:schemeClr val="accent2">
                <a:hueOff val="0"/>
                <a:satOff val="0"/>
                <a:lumOff val="0"/>
                <a:alphaOff val="0"/>
                <a:tint val="50000"/>
                <a:satMod val="300000"/>
              </a:schemeClr>
            </a:gs>
            <a:gs pos="35000">
              <a:schemeClr val="accent2">
                <a:hueOff val="0"/>
                <a:satOff val="0"/>
                <a:lumOff val="0"/>
                <a:alphaOff val="0"/>
                <a:tint val="37000"/>
                <a:satMod val="300000"/>
              </a:schemeClr>
            </a:gs>
            <a:gs pos="100000">
              <a:schemeClr val="accent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3340" tIns="53340" rIns="53340" bIns="53340" numCol="1" spcCol="1270" anchor="ctr" anchorCtr="0">
          <a:noAutofit/>
        </a:bodyPr>
        <a:lstStyle/>
        <a:p>
          <a:pPr lvl="0" algn="l" defTabSz="622300">
            <a:lnSpc>
              <a:spcPct val="90000"/>
            </a:lnSpc>
            <a:spcBef>
              <a:spcPct val="0"/>
            </a:spcBef>
            <a:spcAft>
              <a:spcPct val="35000"/>
            </a:spcAft>
          </a:pPr>
          <a:r>
            <a:rPr lang="zh-CN" altLang="zh-CN" sz="1400" kern="1200" dirty="0" smtClean="0"/>
            <a:t>（</a:t>
          </a:r>
          <a:r>
            <a:rPr lang="en-US" altLang="zh-CN" sz="1400" kern="1200" dirty="0" smtClean="0"/>
            <a:t>1</a:t>
          </a:r>
          <a:r>
            <a:rPr lang="zh-CN" altLang="zh-CN" sz="1400" kern="1200" dirty="0" smtClean="0"/>
            <a:t>）合上断路器</a:t>
          </a:r>
          <a:r>
            <a:rPr lang="en-US" altLang="zh-CN" sz="1400" kern="1200" dirty="0" smtClean="0"/>
            <a:t>QF</a:t>
          </a:r>
          <a:r>
            <a:rPr lang="zh-CN" altLang="zh-CN" sz="1400" kern="1200" dirty="0" smtClean="0"/>
            <a:t>，用万用表测量接触器入端三相电压</a:t>
          </a:r>
          <a:endParaRPr lang="zh-CN" altLang="en-US" sz="1400" kern="1200" dirty="0"/>
        </a:p>
      </dsp:txBody>
      <dsp:txXfrm>
        <a:off x="5960" y="60705"/>
        <a:ext cx="1781500" cy="1068900"/>
      </dsp:txXfrm>
    </dsp:sp>
    <dsp:sp modelId="{6D2056FC-CAB5-40CB-8E3E-D3E012A99749}">
      <dsp:nvSpPr>
        <dsp:cNvPr id="0" name=""/>
        <dsp:cNvSpPr/>
      </dsp:nvSpPr>
      <dsp:spPr>
        <a:xfrm>
          <a:off x="1944232" y="374249"/>
          <a:ext cx="377678" cy="441812"/>
        </a:xfrm>
        <a:prstGeom prst="rightArrow">
          <a:avLst>
            <a:gd name="adj1" fmla="val 60000"/>
            <a:gd name="adj2" fmla="val 50000"/>
          </a:avLst>
        </a:prstGeom>
        <a:gradFill rotWithShape="0">
          <a:gsLst>
            <a:gs pos="0">
              <a:schemeClr val="accent2">
                <a:hueOff val="0"/>
                <a:satOff val="0"/>
                <a:lumOff val="0"/>
                <a:alphaOff val="0"/>
                <a:tint val="50000"/>
                <a:satMod val="300000"/>
              </a:schemeClr>
            </a:gs>
            <a:gs pos="35000">
              <a:schemeClr val="accent2">
                <a:hueOff val="0"/>
                <a:satOff val="0"/>
                <a:lumOff val="0"/>
                <a:alphaOff val="0"/>
                <a:tint val="37000"/>
                <a:satMod val="300000"/>
              </a:schemeClr>
            </a:gs>
            <a:gs pos="100000">
              <a:schemeClr val="accent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zh-CN" altLang="en-US" sz="2000" kern="1200"/>
        </a:p>
      </dsp:txBody>
      <dsp:txXfrm>
        <a:off x="1944232" y="374249"/>
        <a:ext cx="377678" cy="441812"/>
      </dsp:txXfrm>
    </dsp:sp>
    <dsp:sp modelId="{238E61A4-8C47-4FE2-8F77-955966294247}">
      <dsp:nvSpPr>
        <dsp:cNvPr id="0" name=""/>
        <dsp:cNvSpPr/>
      </dsp:nvSpPr>
      <dsp:spPr>
        <a:xfrm>
          <a:off x="2500060" y="60705"/>
          <a:ext cx="1781500" cy="1068900"/>
        </a:xfrm>
        <a:prstGeom prst="roundRect">
          <a:avLst>
            <a:gd name="adj" fmla="val 10000"/>
          </a:avLst>
        </a:prstGeom>
        <a:gradFill rotWithShape="0">
          <a:gsLst>
            <a:gs pos="0">
              <a:schemeClr val="accent3">
                <a:hueOff val="0"/>
                <a:satOff val="0"/>
                <a:lumOff val="0"/>
                <a:alphaOff val="0"/>
                <a:tint val="50000"/>
                <a:satMod val="300000"/>
              </a:schemeClr>
            </a:gs>
            <a:gs pos="35000">
              <a:schemeClr val="accent3">
                <a:hueOff val="0"/>
                <a:satOff val="0"/>
                <a:lumOff val="0"/>
                <a:alphaOff val="0"/>
                <a:tint val="37000"/>
                <a:satMod val="300000"/>
              </a:schemeClr>
            </a:gs>
            <a:gs pos="100000">
              <a:schemeClr val="accent3">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3340" tIns="53340" rIns="53340" bIns="53340" numCol="1" spcCol="1270" anchor="ctr" anchorCtr="0">
          <a:noAutofit/>
        </a:bodyPr>
        <a:lstStyle/>
        <a:p>
          <a:pPr lvl="0" algn="l" defTabSz="622300">
            <a:lnSpc>
              <a:spcPct val="90000"/>
            </a:lnSpc>
            <a:spcBef>
              <a:spcPct val="0"/>
            </a:spcBef>
            <a:spcAft>
              <a:spcPct val="35000"/>
            </a:spcAft>
          </a:pPr>
          <a:r>
            <a:rPr lang="zh-CN" altLang="zh-CN" sz="1400" kern="1200" dirty="0" smtClean="0"/>
            <a:t> （</a:t>
          </a:r>
          <a:r>
            <a:rPr lang="en-US" altLang="zh-CN" sz="1400" kern="1200" dirty="0" smtClean="0"/>
            <a:t>2</a:t>
          </a:r>
          <a:r>
            <a:rPr lang="zh-CN" altLang="zh-CN" sz="1400" kern="1200" dirty="0" smtClean="0"/>
            <a:t>）断开断路器</a:t>
          </a:r>
          <a:r>
            <a:rPr lang="en-US" altLang="zh-CN" sz="1400" kern="1200" dirty="0" smtClean="0"/>
            <a:t>QF</a:t>
          </a:r>
          <a:r>
            <a:rPr lang="zh-CN" altLang="zh-CN" sz="1400" kern="1200" dirty="0" smtClean="0"/>
            <a:t>，用万用表</a:t>
          </a:r>
          <a:r>
            <a:rPr lang="en-US" altLang="zh-CN" sz="1400" kern="1200" dirty="0" smtClean="0"/>
            <a:t>R</a:t>
          </a:r>
          <a:r>
            <a:rPr lang="zh-CN" altLang="zh-CN" sz="1400" kern="1200" dirty="0" smtClean="0"/>
            <a:t>×</a:t>
          </a:r>
          <a:r>
            <a:rPr lang="en-US" altLang="zh-CN" sz="1400" kern="1200" dirty="0" smtClean="0"/>
            <a:t>1Ω</a:t>
          </a:r>
          <a:r>
            <a:rPr lang="zh-CN" altLang="zh-CN" sz="1400" kern="1200" dirty="0" smtClean="0"/>
            <a:t>电阻挡测量接触器</a:t>
          </a:r>
          <a:r>
            <a:rPr lang="en-US" altLang="zh-CN" sz="1400" kern="1200" dirty="0" smtClean="0"/>
            <a:t>KM1</a:t>
          </a:r>
          <a:r>
            <a:rPr lang="zh-CN" altLang="zh-CN" sz="1400" kern="1200" dirty="0" smtClean="0"/>
            <a:t>输出端之间的电阻值</a:t>
          </a:r>
          <a:endParaRPr lang="zh-CN" altLang="en-US" sz="1400" kern="1200" dirty="0"/>
        </a:p>
      </dsp:txBody>
      <dsp:txXfrm>
        <a:off x="2500060" y="60705"/>
        <a:ext cx="1781500" cy="1068900"/>
      </dsp:txXfrm>
    </dsp:sp>
    <dsp:sp modelId="{C1144B8C-344F-4E4A-BF70-B0378432BC4B}">
      <dsp:nvSpPr>
        <dsp:cNvPr id="0" name=""/>
        <dsp:cNvSpPr/>
      </dsp:nvSpPr>
      <dsp:spPr>
        <a:xfrm>
          <a:off x="4438333" y="374249"/>
          <a:ext cx="377678" cy="441812"/>
        </a:xfrm>
        <a:prstGeom prst="rightArrow">
          <a:avLst>
            <a:gd name="adj1" fmla="val 60000"/>
            <a:gd name="adj2" fmla="val 50000"/>
          </a:avLst>
        </a:prstGeom>
        <a:gradFill rotWithShape="0">
          <a:gsLst>
            <a:gs pos="0">
              <a:schemeClr val="accent3">
                <a:hueOff val="0"/>
                <a:satOff val="0"/>
                <a:lumOff val="0"/>
                <a:alphaOff val="0"/>
                <a:tint val="50000"/>
                <a:satMod val="300000"/>
              </a:schemeClr>
            </a:gs>
            <a:gs pos="35000">
              <a:schemeClr val="accent3">
                <a:hueOff val="0"/>
                <a:satOff val="0"/>
                <a:lumOff val="0"/>
                <a:alphaOff val="0"/>
                <a:tint val="37000"/>
                <a:satMod val="300000"/>
              </a:schemeClr>
            </a:gs>
            <a:gs pos="100000">
              <a:schemeClr val="accent3">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zh-CN" altLang="en-US" sz="2000" kern="1200"/>
        </a:p>
      </dsp:txBody>
      <dsp:txXfrm>
        <a:off x="4438333" y="374249"/>
        <a:ext cx="377678" cy="441812"/>
      </dsp:txXfrm>
    </dsp:sp>
    <dsp:sp modelId="{065F3CFD-30F9-4E80-93F1-4733C3CF8326}">
      <dsp:nvSpPr>
        <dsp:cNvPr id="0" name=""/>
        <dsp:cNvSpPr/>
      </dsp:nvSpPr>
      <dsp:spPr>
        <a:xfrm>
          <a:off x="4994161" y="60705"/>
          <a:ext cx="1781500" cy="1068900"/>
        </a:xfrm>
        <a:prstGeom prst="roundRect">
          <a:avLst>
            <a:gd name="adj" fmla="val 10000"/>
          </a:avLst>
        </a:prstGeom>
        <a:gradFill rotWithShape="0">
          <a:gsLst>
            <a:gs pos="0">
              <a:schemeClr val="accent4">
                <a:hueOff val="0"/>
                <a:satOff val="0"/>
                <a:lumOff val="0"/>
                <a:alphaOff val="0"/>
                <a:tint val="50000"/>
                <a:satMod val="300000"/>
              </a:schemeClr>
            </a:gs>
            <a:gs pos="35000">
              <a:schemeClr val="accent4">
                <a:hueOff val="0"/>
                <a:satOff val="0"/>
                <a:lumOff val="0"/>
                <a:alphaOff val="0"/>
                <a:tint val="37000"/>
                <a:satMod val="300000"/>
              </a:schemeClr>
            </a:gs>
            <a:gs pos="100000">
              <a:schemeClr val="accent4">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3340" tIns="53340" rIns="53340" bIns="53340" numCol="1" spcCol="1270" anchor="ctr" anchorCtr="0">
          <a:noAutofit/>
        </a:bodyPr>
        <a:lstStyle/>
        <a:p>
          <a:pPr lvl="0" algn="l" defTabSz="622300">
            <a:lnSpc>
              <a:spcPct val="90000"/>
            </a:lnSpc>
            <a:spcBef>
              <a:spcPct val="0"/>
            </a:spcBef>
            <a:spcAft>
              <a:spcPct val="35000"/>
            </a:spcAft>
          </a:pPr>
          <a:r>
            <a:rPr lang="zh-CN" altLang="zh-CN" sz="1400" kern="1200" dirty="0" smtClean="0"/>
            <a:t>（</a:t>
          </a:r>
          <a:r>
            <a:rPr lang="en-US" altLang="zh-CN" sz="1400" kern="1200" dirty="0" smtClean="0"/>
            <a:t>3</a:t>
          </a:r>
          <a:r>
            <a:rPr lang="zh-CN" altLang="zh-CN" sz="1400" kern="1200" dirty="0" smtClean="0"/>
            <a:t>）检查接触器</a:t>
          </a:r>
          <a:r>
            <a:rPr lang="en-US" altLang="zh-CN" sz="1400" kern="1200" dirty="0" smtClean="0"/>
            <a:t>KM1</a:t>
          </a:r>
          <a:r>
            <a:rPr lang="zh-CN" altLang="zh-CN" sz="1400" kern="1200" dirty="0" smtClean="0"/>
            <a:t>主触头是否良好</a:t>
          </a:r>
          <a:endParaRPr lang="zh-CN" altLang="en-US" sz="1400" kern="1200" dirty="0"/>
        </a:p>
      </dsp:txBody>
      <dsp:txXfrm>
        <a:off x="4994161" y="60705"/>
        <a:ext cx="1781500" cy="1068900"/>
      </dsp:txXfrm>
    </dsp:sp>
    <dsp:sp modelId="{F01EF595-8D47-4339-91AF-653B7CF6EAB3}">
      <dsp:nvSpPr>
        <dsp:cNvPr id="0" name=""/>
        <dsp:cNvSpPr/>
      </dsp:nvSpPr>
      <dsp:spPr>
        <a:xfrm rot="5400000">
          <a:off x="5696072" y="1254310"/>
          <a:ext cx="377678" cy="441812"/>
        </a:xfrm>
        <a:prstGeom prst="rightArrow">
          <a:avLst>
            <a:gd name="adj1" fmla="val 60000"/>
            <a:gd name="adj2" fmla="val 50000"/>
          </a:avLst>
        </a:prstGeom>
        <a:gradFill rotWithShape="0">
          <a:gsLst>
            <a:gs pos="0">
              <a:schemeClr val="accent4">
                <a:hueOff val="0"/>
                <a:satOff val="0"/>
                <a:lumOff val="0"/>
                <a:alphaOff val="0"/>
                <a:tint val="50000"/>
                <a:satMod val="300000"/>
              </a:schemeClr>
            </a:gs>
            <a:gs pos="35000">
              <a:schemeClr val="accent4">
                <a:hueOff val="0"/>
                <a:satOff val="0"/>
                <a:lumOff val="0"/>
                <a:alphaOff val="0"/>
                <a:tint val="37000"/>
                <a:satMod val="300000"/>
              </a:schemeClr>
            </a:gs>
            <a:gs pos="100000">
              <a:schemeClr val="accent4">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zh-CN" altLang="en-US" sz="2000" kern="1200"/>
        </a:p>
      </dsp:txBody>
      <dsp:txXfrm rot="5400000">
        <a:off x="5696072" y="1254310"/>
        <a:ext cx="377678" cy="441812"/>
      </dsp:txXfrm>
    </dsp:sp>
    <dsp:sp modelId="{0B9A12D5-FA87-4356-A32A-B52EF64A246E}">
      <dsp:nvSpPr>
        <dsp:cNvPr id="0" name=""/>
        <dsp:cNvSpPr/>
      </dsp:nvSpPr>
      <dsp:spPr>
        <a:xfrm>
          <a:off x="4994161" y="1842206"/>
          <a:ext cx="1781500" cy="1068900"/>
        </a:xfrm>
        <a:prstGeom prst="roundRect">
          <a:avLst>
            <a:gd name="adj" fmla="val 10000"/>
          </a:avLst>
        </a:prstGeom>
        <a:gradFill rotWithShape="0">
          <a:gsLst>
            <a:gs pos="0">
              <a:schemeClr val="accent5">
                <a:hueOff val="0"/>
                <a:satOff val="0"/>
                <a:lumOff val="0"/>
                <a:alphaOff val="0"/>
                <a:tint val="50000"/>
                <a:satMod val="300000"/>
              </a:schemeClr>
            </a:gs>
            <a:gs pos="35000">
              <a:schemeClr val="accent5">
                <a:hueOff val="0"/>
                <a:satOff val="0"/>
                <a:lumOff val="0"/>
                <a:alphaOff val="0"/>
                <a:tint val="37000"/>
                <a:satMod val="300000"/>
              </a:schemeClr>
            </a:gs>
            <a:gs pos="100000">
              <a:schemeClr val="accent5">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3340" tIns="53340" rIns="53340" bIns="53340" numCol="1" spcCol="1270" anchor="ctr" anchorCtr="0">
          <a:noAutofit/>
        </a:bodyPr>
        <a:lstStyle/>
        <a:p>
          <a:pPr lvl="0" algn="l" defTabSz="622300">
            <a:lnSpc>
              <a:spcPct val="90000"/>
            </a:lnSpc>
            <a:spcBef>
              <a:spcPct val="0"/>
            </a:spcBef>
            <a:spcAft>
              <a:spcPct val="35000"/>
            </a:spcAft>
          </a:pPr>
          <a:r>
            <a:rPr lang="zh-CN" altLang="zh-CN" sz="1400" kern="1200" dirty="0" smtClean="0"/>
            <a:t> （</a:t>
          </a:r>
          <a:r>
            <a:rPr lang="en-US" altLang="zh-CN" sz="1400" kern="1200" dirty="0" smtClean="0"/>
            <a:t>4</a:t>
          </a:r>
          <a:r>
            <a:rPr lang="zh-CN" altLang="zh-CN" sz="1400" kern="1200" dirty="0" smtClean="0"/>
            <a:t>）检查电动机机械部分是否良好</a:t>
          </a:r>
          <a:endParaRPr lang="zh-CN" altLang="en-US" sz="1400" kern="1200" dirty="0"/>
        </a:p>
      </dsp:txBody>
      <dsp:txXfrm>
        <a:off x="4994161" y="1842206"/>
        <a:ext cx="1781500" cy="1068900"/>
      </dsp:txXfrm>
    </dsp:sp>
    <dsp:sp modelId="{2FA7FC31-ED3A-4AD0-AD12-C8BC003BDF8F}">
      <dsp:nvSpPr>
        <dsp:cNvPr id="0" name=""/>
        <dsp:cNvSpPr/>
      </dsp:nvSpPr>
      <dsp:spPr>
        <a:xfrm rot="10800000">
          <a:off x="4459711" y="2155750"/>
          <a:ext cx="377678" cy="441812"/>
        </a:xfrm>
        <a:prstGeom prst="rightArrow">
          <a:avLst>
            <a:gd name="adj1" fmla="val 60000"/>
            <a:gd name="adj2" fmla="val 50000"/>
          </a:avLst>
        </a:prstGeom>
        <a:gradFill rotWithShape="0">
          <a:gsLst>
            <a:gs pos="0">
              <a:schemeClr val="accent5">
                <a:hueOff val="0"/>
                <a:satOff val="0"/>
                <a:lumOff val="0"/>
                <a:alphaOff val="0"/>
                <a:tint val="50000"/>
                <a:satMod val="300000"/>
              </a:schemeClr>
            </a:gs>
            <a:gs pos="35000">
              <a:schemeClr val="accent5">
                <a:hueOff val="0"/>
                <a:satOff val="0"/>
                <a:lumOff val="0"/>
                <a:alphaOff val="0"/>
                <a:tint val="37000"/>
                <a:satMod val="300000"/>
              </a:schemeClr>
            </a:gs>
            <a:gs pos="100000">
              <a:schemeClr val="accent5">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zh-CN" altLang="en-US" sz="2000" kern="1200"/>
        </a:p>
      </dsp:txBody>
      <dsp:txXfrm rot="10800000">
        <a:off x="4459711" y="2155750"/>
        <a:ext cx="377678" cy="441812"/>
      </dsp:txXfrm>
    </dsp:sp>
    <dsp:sp modelId="{A55B6D8C-39B6-4B34-B4FE-71F942E99957}">
      <dsp:nvSpPr>
        <dsp:cNvPr id="0" name=""/>
        <dsp:cNvSpPr/>
      </dsp:nvSpPr>
      <dsp:spPr>
        <a:xfrm>
          <a:off x="2500060" y="1842206"/>
          <a:ext cx="1781500" cy="1068900"/>
        </a:xfrm>
        <a:prstGeom prst="roundRect">
          <a:avLst>
            <a:gd name="adj" fmla="val 10000"/>
          </a:avLst>
        </a:prstGeom>
        <a:gradFill rotWithShape="0">
          <a:gsLst>
            <a:gs pos="0">
              <a:schemeClr val="accent6">
                <a:hueOff val="0"/>
                <a:satOff val="0"/>
                <a:lumOff val="0"/>
                <a:alphaOff val="0"/>
                <a:tint val="50000"/>
                <a:satMod val="300000"/>
              </a:schemeClr>
            </a:gs>
            <a:gs pos="35000">
              <a:schemeClr val="accent6">
                <a:hueOff val="0"/>
                <a:satOff val="0"/>
                <a:lumOff val="0"/>
                <a:alphaOff val="0"/>
                <a:tint val="37000"/>
                <a:satMod val="300000"/>
              </a:schemeClr>
            </a:gs>
            <a:gs pos="100000">
              <a:schemeClr val="accent6">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3340" tIns="53340" rIns="53340" bIns="53340" numCol="1" spcCol="1270" anchor="ctr" anchorCtr="0">
          <a:noAutofit/>
        </a:bodyPr>
        <a:lstStyle/>
        <a:p>
          <a:pPr lvl="0" algn="l" defTabSz="622300">
            <a:lnSpc>
              <a:spcPct val="90000"/>
            </a:lnSpc>
            <a:spcBef>
              <a:spcPct val="0"/>
            </a:spcBef>
            <a:spcAft>
              <a:spcPct val="35000"/>
            </a:spcAft>
          </a:pPr>
          <a:r>
            <a:rPr lang="zh-CN" altLang="zh-CN" sz="1400" kern="1200" dirty="0" smtClean="0"/>
            <a:t>（</a:t>
          </a:r>
          <a:r>
            <a:rPr lang="en-US" altLang="zh-CN" sz="1400" kern="1200" dirty="0" smtClean="0"/>
            <a:t>5</a:t>
          </a:r>
          <a:r>
            <a:rPr lang="zh-CN" altLang="zh-CN" sz="1400" kern="1200" dirty="0" smtClean="0"/>
            <a:t>）若接触器</a:t>
          </a:r>
          <a:r>
            <a:rPr lang="en-US" altLang="zh-CN" sz="1400" kern="1200" dirty="0" smtClean="0"/>
            <a:t>KM1</a:t>
          </a:r>
          <a:r>
            <a:rPr lang="zh-CN" altLang="zh-CN" sz="1400" kern="1200" dirty="0" smtClean="0"/>
            <a:t>不吸合，首先检查</a:t>
          </a:r>
          <a:r>
            <a:rPr lang="en-US" altLang="zh-CN" sz="1400" kern="1200" dirty="0" smtClean="0"/>
            <a:t>KM2</a:t>
          </a:r>
          <a:r>
            <a:rPr lang="zh-CN" altLang="zh-CN" sz="1400" kern="1200" dirty="0" smtClean="0"/>
            <a:t>是否吸合</a:t>
          </a:r>
          <a:endParaRPr lang="zh-CN" altLang="en-US" sz="1400" kern="1200" dirty="0"/>
        </a:p>
      </dsp:txBody>
      <dsp:txXfrm>
        <a:off x="2500060" y="1842206"/>
        <a:ext cx="1781500" cy="1068900"/>
      </dsp:txXfrm>
    </dsp:sp>
  </dsp:spTree>
</dsp:drawing>
</file>

<file path=ppt/diagrams/layout1.xml><?xml version="1.0" encoding="utf-8"?>
<dgm:layoutDef xmlns:dgm="http://schemas.openxmlformats.org/drawingml/2006/diagram" xmlns:a="http://schemas.openxmlformats.org/drawingml/2006/main" uniqueId="urn:microsoft.com/office/officeart/2005/8/layout/venn2">
  <dgm:title val=""/>
  <dgm:desc val=""/>
  <dgm:catLst>
    <dgm:cat type="relationship" pri="30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resizeHandles val="exact"/>
    </dgm:varLst>
    <dgm:alg type="composite">
      <dgm:param type="ar" val="1"/>
    </dgm:alg>
    <dgm:shape xmlns:r="http://schemas.openxmlformats.org/officeDocument/2006/relationships" r:blip="">
      <dgm:adjLst/>
    </dgm:shape>
    <dgm:presOf/>
    <dgm:choose name="Name1">
      <dgm:if name="Name2" axis="ch" ptType="node" func="cnt" op="lte" val="3">
        <dgm:constrLst>
          <dgm:constr type="w" for="ch" forName="comp1" refType="w"/>
          <dgm:constr type="h" for="ch" forName="comp1" refType="w" refFor="ch" refForName="comp1"/>
          <dgm:constr type="w" for="ch" forName="comp2" refType="w" fact="0.75"/>
          <dgm:constr type="h" for="ch" forName="comp2" refType="w" refFor="ch" refForName="comp2"/>
          <dgm:constr type="ctrX" for="ch" forName="comp2" refType="ctrX" refFor="ch" refForName="comp1"/>
          <dgm:constr type="b" for="ch" forName="comp2" refType="b" refFor="ch" refForName="comp1"/>
          <dgm:constr type="w" for="ch" forName="comp3" refType="w" fact="0.5"/>
          <dgm:constr type="h" for="ch" forName="comp3" refType="w" refFor="ch" refForName="comp3"/>
          <dgm:constr type="ctrX" for="ch" forName="comp3" refType="ctrX" refFor="ch" refForName="comp1"/>
          <dgm:constr type="b" for="ch" forName="comp3" refType="b" refFor="ch" refForName="comp1"/>
          <dgm:constr type="primFontSz" for="des" ptType="node" op="equ" val="65"/>
        </dgm:constrLst>
      </dgm:if>
      <dgm:if name="Name3" axis="ch" ptType="node" func="cnt" op="equ" val="4">
        <dgm:constrLst>
          <dgm:constr type="w" for="ch" forName="comp1" refType="w"/>
          <dgm:constr type="h" for="ch" forName="comp1" refType="w" refFor="ch" refForName="comp1"/>
          <dgm:constr type="w" for="ch" forName="comp2" refType="w" fact="0.8"/>
          <dgm:constr type="h" for="ch" forName="comp2" refType="w" refFor="ch" refForName="comp2"/>
          <dgm:constr type="ctrX" for="ch" forName="comp2" refType="ctrX" refFor="ch" refForName="comp1"/>
          <dgm:constr type="b" for="ch" forName="comp2" refType="b" refFor="ch" refForName="comp1"/>
          <dgm:constr type="w" for="ch" forName="comp3" refType="w" fact="0.6"/>
          <dgm:constr type="h" for="ch" forName="comp3" refType="w" refFor="ch" refForName="comp3"/>
          <dgm:constr type="ctrX" for="ch" forName="comp3" refType="ctrX" refFor="ch" refForName="comp1"/>
          <dgm:constr type="b" for="ch" forName="comp3" refType="b" refFor="ch" refForName="comp1"/>
          <dgm:constr type="w" for="ch" forName="comp4" refType="w" fact="0.4"/>
          <dgm:constr type="h" for="ch" forName="comp4" refType="w" refFor="ch" refForName="comp4"/>
          <dgm:constr type="ctrX" for="ch" forName="comp4" refType="ctrX" refFor="ch" refForName="comp1"/>
          <dgm:constr type="b" for="ch" forName="comp4" refType="b" refFor="ch" refForName="comp1"/>
          <dgm:constr type="primFontSz" for="des" ptType="node" op="equ" val="65"/>
        </dgm:constrLst>
      </dgm:if>
      <dgm:else name="Name4">
        <dgm:constrLst>
          <dgm:constr type="w" for="ch" forName="comp1" refType="w"/>
          <dgm:constr type="h" for="ch" forName="comp1" refType="w" refFor="ch" refForName="comp1"/>
          <dgm:constr type="w" for="ch" forName="comp2" refType="w" fact="0.85"/>
          <dgm:constr type="h" for="ch" forName="comp2" refType="w" refFor="ch" refForName="comp2"/>
          <dgm:constr type="ctrX" for="ch" forName="comp2" refType="ctrX" refFor="ch" refForName="comp1"/>
          <dgm:constr type="b" for="ch" forName="comp2" refType="b" refFor="ch" refForName="comp1"/>
          <dgm:constr type="w" for="ch" forName="comp3" refType="w" fact="0.7"/>
          <dgm:constr type="h" for="ch" forName="comp3" refType="w" refFor="ch" refForName="comp3"/>
          <dgm:constr type="ctrX" for="ch" forName="comp3" refType="ctrX" refFor="ch" refForName="comp1"/>
          <dgm:constr type="b" for="ch" forName="comp3" refType="b" refFor="ch" refForName="comp1"/>
          <dgm:constr type="w" for="ch" forName="comp4" refType="w" fact="0.55"/>
          <dgm:constr type="h" for="ch" forName="comp4" refType="w" refFor="ch" refForName="comp4"/>
          <dgm:constr type="ctrX" for="ch" forName="comp4" refType="ctrX" refFor="ch" refForName="comp1"/>
          <dgm:constr type="b" for="ch" forName="comp4" refType="b" refFor="ch" refForName="comp1"/>
          <dgm:constr type="w" for="ch" forName="comp5" refType="w" fact="0.4"/>
          <dgm:constr type="h" for="ch" forName="comp5" refType="w" refFor="ch" refForName="comp5"/>
          <dgm:constr type="ctrX" for="ch" forName="comp5" refType="ctrX" refFor="ch" refForName="comp1"/>
          <dgm:constr type="b" for="ch" forName="comp5" refType="b" refFor="ch" refForName="comp1"/>
          <dgm:constr type="w" for="ch" forName="comp6" refType="w" fact="0.25"/>
          <dgm:constr type="h" for="ch" forName="comp6" refType="w" refFor="ch" refForName="comp6"/>
          <dgm:constr type="ctrX" for="ch" forName="comp6" refType="ctrX" refFor="ch" refForName="comp1"/>
          <dgm:constr type="b" for="ch" forName="comp6" refType="b" refFor="ch" refForName="comp1"/>
          <dgm:constr type="w" for="ch" forName="comp7" refType="w" fact="0.15"/>
          <dgm:constr type="h" for="ch" forName="comp7" refType="w" refFor="ch" refForName="comp7"/>
          <dgm:constr type="ctrX" for="ch" forName="comp7" refType="ctrX" refFor="ch" refForName="comp1"/>
          <dgm:constr type="b" for="ch" forName="comp7" refType="b" refFor="ch" refForName="comp1"/>
          <dgm:constr type="primFontSz" for="des" ptType="node" op="equ" val="65"/>
        </dgm:constrLst>
      </dgm:else>
    </dgm:choose>
    <dgm:ruleLst/>
    <dgm:choose name="Name5">
      <dgm:if name="Name6" axis="ch" ptType="node" func="cnt" op="gte" val="1">
        <dgm:layoutNode name="comp1">
          <dgm:alg type="composite"/>
          <dgm:shape xmlns:r="http://schemas.openxmlformats.org/officeDocument/2006/relationships" r:blip="">
            <dgm:adjLst/>
          </dgm:shape>
          <dgm:presOf/>
          <dgm:choose name="Name7">
            <dgm:if name="Name8" axis="ch" ptType="node" func="cnt" op="equ" val="1">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5"/>
                <dgm:constr type="w" for="ch" forName="c1text" refType="w" refFor="ch" refForName="circle1" fact="0.70711"/>
                <dgm:constr type="h" for="ch" forName="c1text" refType="h" refFor="ch" refForName="circle1" fact="0.5"/>
              </dgm:constrLst>
            </dgm:if>
            <dgm:if name="Name9" axis="ch" ptType="node" func="cnt" op="equ" val="2">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6"/>
                <dgm:constr type="w" for="ch" forName="c1text" refType="w" refFor="ch" refForName="circle1" fact="0.525"/>
                <dgm:constr type="h" for="ch" forName="c1text" refType="h" refFor="ch" refForName="circle1" fact="0.17"/>
              </dgm:constrLst>
            </dgm:if>
            <dgm:if name="Name10" axis="ch" ptType="node" func="cnt" op="equ" val="3">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3495"/>
                <dgm:constr type="h" for="ch" forName="c1text" refType="h" refFor="ch" refForName="circle1" fact="0.15"/>
              </dgm:constrLst>
            </dgm:if>
            <dgm:if name="Name11" axis="ch" ptType="node" func="cnt" op="equ" val="4">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2796"/>
                <dgm:constr type="h" for="ch" forName="c1text" refType="h" refFor="ch" refForName="circle1" fact="0.15"/>
              </dgm:constrLst>
            </dgm:if>
            <dgm:if name="Name12" axis="ch" ptType="node" func="cnt" op="gte" val="5">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
                <dgm:constr type="w" for="ch" forName="c1text" refType="w" refFor="ch" refForName="circle1" fact="0.375"/>
                <dgm:constr type="h" for="ch" forName="c1text" refType="h" refFor="ch" refForName="circle1" fact="0.1"/>
              </dgm:constrLst>
            </dgm:if>
            <dgm:else name="Name13"/>
          </dgm:choose>
          <dgm:ruleLst/>
          <dgm:layoutNode name="circle1" styleLbl="node1">
            <dgm:alg type="sp"/>
            <dgm:shape xmlns:r="http://schemas.openxmlformats.org/officeDocument/2006/relationships" type="ellipse" r:blip="">
              <dgm:adjLst/>
            </dgm:shape>
            <dgm:presOf axis="ch desOrSelf" ptType="node node" st="1 1" cnt="1 0"/>
            <dgm:constrLst>
              <dgm:constr type="h" refType="w"/>
            </dgm:constrLst>
            <dgm:ruleLst/>
          </dgm:layoutNode>
          <dgm:layoutNode name="c1text">
            <dgm:varLst>
              <dgm:bulletEnabled val="1"/>
            </dgm:varLst>
            <dgm:alg type="tx"/>
            <dgm:shape xmlns:r="http://schemas.openxmlformats.org/officeDocument/2006/relationships" type="rect" r:blip="" hideGeom="1">
              <dgm:adjLst/>
            </dgm:shape>
            <dgm:presOf axis="ch desOrSelf" ptType="node node" st="1 1" cnt="1 0"/>
            <dgm:constrLst/>
            <dgm:ruleLst>
              <dgm:rule type="primFontSz" val="5" fact="NaN" max="NaN"/>
            </dgm:ruleLst>
          </dgm:layoutNode>
        </dgm:layoutNode>
      </dgm:if>
      <dgm:else name="Name14"/>
    </dgm:choose>
    <dgm:choose name="Name15">
      <dgm:if name="Name16" axis="ch" ptType="node" func="cnt" op="gte" val="2">
        <dgm:layoutNode name="comp2">
          <dgm:alg type="composite"/>
          <dgm:shape xmlns:r="http://schemas.openxmlformats.org/officeDocument/2006/relationships" r:blip="">
            <dgm:adjLst/>
          </dgm:shape>
          <dgm:presOf/>
          <dgm:choose name="Name17">
            <dgm:if name="Name18" axis="ch" ptType="node" func="cnt" op="equ" val="2">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5"/>
                <dgm:constr type="w" for="ch" forName="c2text" refType="w" refFor="ch" refForName="circle2" fact="0.70711"/>
                <dgm:constr type="h" for="ch" forName="c2text" refType="h" refFor="ch" refForName="circle2" fact="0.5"/>
              </dgm:constrLst>
            </dgm:if>
            <dgm:if name="Name19" axis="ch" ptType="node" func="cnt" op="equ" val="3">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625"/>
                <dgm:constr type="w" for="ch" forName="c2text" refType="w" refFor="ch" refForName="circle2" fact="0.466"/>
                <dgm:constr type="h" for="ch" forName="c2text" refType="h" refFor="ch" refForName="circle2" fact="0.1875"/>
              </dgm:constrLst>
            </dgm:if>
            <dgm:if name="Name20" axis="ch" ptType="node" func="cnt" op="equ" val="4">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
                <dgm:constr type="w" for="ch" forName="c2text" refType="w" refFor="ch" refForName="circle2" fact="0.3495"/>
                <dgm:constr type="h" for="ch" forName="c2text" refType="h" refFor="ch" refForName="circle2" fact="0.18"/>
              </dgm:constrLst>
            </dgm:if>
            <dgm:if name="Name21" axis="ch" ptType="node" func="cnt" op="gte" val="5">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15"/>
                <dgm:constr type="w" for="ch" forName="c2text" refType="w" refFor="ch" refForName="circle2" fact="0.43125"/>
                <dgm:constr type="h" for="ch" forName="c2text" refType="h" refFor="ch" refForName="circle2" fact="0.115"/>
              </dgm:constrLst>
            </dgm:if>
            <dgm:else name="Name22"/>
          </dgm:choose>
          <dgm:ruleLst/>
          <dgm:layoutNode name="circle2" styleLbl="node1">
            <dgm:alg type="sp"/>
            <dgm:shape xmlns:r="http://schemas.openxmlformats.org/officeDocument/2006/relationships" type="ellipse" r:blip="">
              <dgm:adjLst/>
            </dgm:shape>
            <dgm:presOf axis="ch desOrSelf" ptType="node node" st="2 1" cnt="1 0"/>
            <dgm:constrLst>
              <dgm:constr type="h" refType="w"/>
            </dgm:constrLst>
            <dgm:ruleLst/>
          </dgm:layoutNode>
          <dgm:layoutNode name="c2text">
            <dgm:varLst>
              <dgm:bulletEnabled val="1"/>
            </dgm:varLst>
            <dgm:alg type="tx"/>
            <dgm:shape xmlns:r="http://schemas.openxmlformats.org/officeDocument/2006/relationships" type="rect" r:blip="" hideGeom="1">
              <dgm:adjLst/>
            </dgm:shape>
            <dgm:presOf axis="ch desOrSelf" ptType="node node" st="2 1" cnt="1 0"/>
            <dgm:constrLst/>
            <dgm:ruleLst>
              <dgm:rule type="primFontSz" val="5" fact="NaN" max="NaN"/>
            </dgm:ruleLst>
          </dgm:layoutNode>
        </dgm:layoutNode>
      </dgm:if>
      <dgm:else name="Name23"/>
    </dgm:choose>
    <dgm:choose name="Name24">
      <dgm:if name="Name25" axis="ch" ptType="node" func="cnt" op="gte" val="3">
        <dgm:layoutNode name="comp3">
          <dgm:alg type="composite"/>
          <dgm:shape xmlns:r="http://schemas.openxmlformats.org/officeDocument/2006/relationships" r:blip="">
            <dgm:adjLst/>
          </dgm:shape>
          <dgm:presOf/>
          <dgm:choose name="Name26">
            <dgm:if name="Name27" axis="ch" ptType="node" func="cnt" op="equ" val="3">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5"/>
                <dgm:constr type="w" for="ch" forName="c3text" refType="w" refFor="ch" refForName="circle3" fact="0.70711"/>
                <dgm:constr type="h" for="ch" forName="c3text" refType="h" refFor="ch" refForName="circle3" fact="0.5"/>
              </dgm:constrLst>
            </dgm:if>
            <dgm:if name="Name28" axis="ch" ptType="node" func="cnt" op="equ" val="4">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875"/>
                <dgm:constr type="w" for="ch" forName="c3text" refType="w" refFor="ch" refForName="circle3" fact="0.466"/>
                <dgm:constr type="h" for="ch" forName="c3text" refType="h" refFor="ch" refForName="circle3" fact="0.225"/>
              </dgm:constrLst>
            </dgm:if>
            <dgm:if name="Name29" axis="ch" ptType="node" func="cnt" op="gte" val="5">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38"/>
                <dgm:constr type="w" for="ch" forName="c3text" refType="w" refFor="ch" refForName="circle3" fact="0.5175"/>
                <dgm:constr type="h" for="ch" forName="c3text" refType="h" refFor="ch" refForName="circle3" fact="0.138"/>
              </dgm:constrLst>
            </dgm:if>
            <dgm:else name="Name30"/>
          </dgm:choose>
          <dgm:ruleLst/>
          <dgm:layoutNode name="circle3" styleLbl="node1">
            <dgm:alg type="sp"/>
            <dgm:shape xmlns:r="http://schemas.openxmlformats.org/officeDocument/2006/relationships" type="ellipse" r:blip="">
              <dgm:adjLst/>
            </dgm:shape>
            <dgm:presOf axis="ch desOrSelf" ptType="node node" st="3 1" cnt="1 0"/>
            <dgm:constrLst>
              <dgm:constr type="h" refType="w"/>
            </dgm:constrLst>
            <dgm:ruleLst/>
          </dgm:layoutNode>
          <dgm:layoutNode name="c3text">
            <dgm:varLst>
              <dgm:bulletEnabled val="1"/>
            </dgm:varLst>
            <dgm:alg type="tx"/>
            <dgm:shape xmlns:r="http://schemas.openxmlformats.org/officeDocument/2006/relationships" type="rect" r:blip="" hideGeom="1">
              <dgm:adjLst/>
            </dgm:shape>
            <dgm:presOf axis="ch desOrSelf" ptType="node node" st="3 1" cnt="1 0"/>
            <dgm:constrLst/>
            <dgm:ruleLst>
              <dgm:rule type="primFontSz" val="5" fact="NaN" max="NaN"/>
            </dgm:ruleLst>
          </dgm:layoutNode>
        </dgm:layoutNode>
      </dgm:if>
      <dgm:else name="Name31"/>
    </dgm:choose>
    <dgm:choose name="Name32">
      <dgm:if name="Name33" axis="ch" ptType="node" func="cnt" op="gte" val="4">
        <dgm:layoutNode name="comp4">
          <dgm:alg type="composite"/>
          <dgm:shape xmlns:r="http://schemas.openxmlformats.org/officeDocument/2006/relationships" r:blip="">
            <dgm:adjLst/>
          </dgm:shape>
          <dgm:presOf/>
          <dgm:choose name="Name34">
            <dgm:if name="Name35" axis="ch" ptType="node" func="cnt" op="equ" val="4">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5"/>
                <dgm:constr type="w" for="ch" forName="c4text" refType="w" refFor="ch" refForName="circle4" fact="0.70711"/>
                <dgm:constr type="h" for="ch" forName="c4text" refType="h" refFor="ch" refForName="circle4" fact="0.5"/>
              </dgm:constrLst>
            </dgm:if>
            <dgm:if name="Name36" axis="ch" ptType="node" func="cnt" op="gte" val="5">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18"/>
                <dgm:constr type="w" for="ch" forName="c4text" refType="w" refFor="ch" refForName="circle4" fact="0.54"/>
                <dgm:constr type="h" for="ch" forName="c4text" refType="h" refFor="ch" refForName="circle4" fact="0.18"/>
              </dgm:constrLst>
            </dgm:if>
            <dgm:else name="Name37"/>
          </dgm:choose>
          <dgm:ruleLst/>
          <dgm:layoutNode name="circle4" styleLbl="node1">
            <dgm:alg type="sp"/>
            <dgm:shape xmlns:r="http://schemas.openxmlformats.org/officeDocument/2006/relationships" type="ellipse" r:blip="">
              <dgm:adjLst/>
            </dgm:shape>
            <dgm:presOf axis="ch desOrSelf" ptType="node node" st="4 1" cnt="1 0"/>
            <dgm:constrLst>
              <dgm:constr type="h" refType="w"/>
            </dgm:constrLst>
            <dgm:ruleLst/>
          </dgm:layoutNode>
          <dgm:layoutNode name="c4text">
            <dgm:varLst>
              <dgm:bulletEnabled val="1"/>
            </dgm:varLst>
            <dgm:alg type="tx"/>
            <dgm:shape xmlns:r="http://schemas.openxmlformats.org/officeDocument/2006/relationships" type="rect" r:blip="" hideGeom="1">
              <dgm:adjLst/>
            </dgm:shape>
            <dgm:presOf axis="ch desOrSelf" ptType="node node" st="4 1" cnt="1 0"/>
            <dgm:constrLst/>
            <dgm:ruleLst>
              <dgm:rule type="primFontSz" val="5" fact="NaN" max="NaN"/>
            </dgm:ruleLst>
          </dgm:layoutNode>
        </dgm:layoutNode>
      </dgm:if>
      <dgm:else name="Name38"/>
    </dgm:choose>
    <dgm:choose name="Name39">
      <dgm:if name="Name40" axis="ch" ptType="node" func="cnt" op="gte" val="5">
        <dgm:layoutNode name="comp5">
          <dgm:alg type="composite"/>
          <dgm:shape xmlns:r="http://schemas.openxmlformats.org/officeDocument/2006/relationships" r:blip="">
            <dgm:adjLst/>
          </dgm:shape>
          <dgm:presOf/>
          <dgm:choose name="Name41">
            <dgm:if name="Name42" axis="ch" ptType="node" func="cnt" op="equ" val="5">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5"/>
                <dgm:constr type="w" for="ch" forName="c5text" refType="w" refFor="ch" refForName="circle5" fact="0.70711"/>
                <dgm:constr type="h" for="ch" forName="c5text" refType="h" refFor="ch" refForName="circle5" fact="0.5"/>
              </dgm:constrLst>
            </dgm:if>
            <dgm:if name="Name43" axis="ch" ptType="node" func="cnt" op="gte" val="6">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25"/>
                <dgm:constr type="w" for="ch" forName="c5text" refType="w" refFor="ch" refForName="circle5" fact="0.65"/>
                <dgm:constr type="h" for="ch" forName="c5text" refType="h" refFor="ch" refForName="circle5" fact="0.25"/>
              </dgm:constrLst>
            </dgm:if>
            <dgm:else name="Name44"/>
          </dgm:choose>
          <dgm:ruleLst/>
          <dgm:layoutNode name="circle5" styleLbl="node1">
            <dgm:alg type="sp"/>
            <dgm:shape xmlns:r="http://schemas.openxmlformats.org/officeDocument/2006/relationships" type="ellipse" r:blip="">
              <dgm:adjLst/>
            </dgm:shape>
            <dgm:presOf axis="ch desOrSelf" ptType="node node" st="5 1" cnt="1 0"/>
            <dgm:constrLst>
              <dgm:constr type="h" refType="w"/>
            </dgm:constrLst>
            <dgm:ruleLst/>
          </dgm:layoutNode>
          <dgm:layoutNode name="c5text">
            <dgm:varLst>
              <dgm:bulletEnabled val="1"/>
            </dgm:varLst>
            <dgm:alg type="tx"/>
            <dgm:shape xmlns:r="http://schemas.openxmlformats.org/officeDocument/2006/relationships" type="rect" r:blip="" hideGeom="1">
              <dgm:adjLst/>
            </dgm:shape>
            <dgm:presOf axis="ch desOrSelf" ptType="node node" st="5 1" cnt="1 0"/>
            <dgm:constrLst/>
            <dgm:ruleLst>
              <dgm:rule type="primFontSz" val="5" fact="NaN" max="NaN"/>
            </dgm:ruleLst>
          </dgm:layoutNode>
        </dgm:layoutNode>
      </dgm:if>
      <dgm:else name="Name45"/>
    </dgm:choose>
    <dgm:choose name="Name46">
      <dgm:if name="Name47" axis="ch" ptType="node" func="cnt" op="gte" val="6">
        <dgm:layoutNode name="comp6">
          <dgm:alg type="composite"/>
          <dgm:shape xmlns:r="http://schemas.openxmlformats.org/officeDocument/2006/relationships" r:blip="">
            <dgm:adjLst/>
          </dgm:shape>
          <dgm:presOf/>
          <dgm:choose name="Name48">
            <dgm:if name="Name49" axis="ch" ptType="node" func="cnt" op="equ" val="6">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5"/>
                <dgm:constr type="w" for="ch" forName="c6text" refType="w" refFor="ch" refForName="circle6" fact="0.70711"/>
                <dgm:constr type="h" for="ch" forName="c6text" refType="h" refFor="ch" refForName="circle6" fact="0.5"/>
              </dgm:constrLst>
            </dgm:if>
            <dgm:if name="Name50" axis="ch" ptType="node" func="cnt" op="gte" val="7">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27"/>
                <dgm:constr type="w" for="ch" forName="c6text" refType="w" refFor="ch" refForName="circle6" fact="0.68"/>
                <dgm:constr type="h" for="ch" forName="c6text" refType="h" refFor="ch" refForName="circle6" fact="0.241"/>
              </dgm:constrLst>
            </dgm:if>
            <dgm:else name="Name51"/>
          </dgm:choose>
          <dgm:ruleLst/>
          <dgm:layoutNode name="circle6" styleLbl="node1">
            <dgm:alg type="sp"/>
            <dgm:shape xmlns:r="http://schemas.openxmlformats.org/officeDocument/2006/relationships" type="ellipse" r:blip="">
              <dgm:adjLst/>
            </dgm:shape>
            <dgm:presOf axis="ch desOrSelf" ptType="node node" st="6 1" cnt="1 0"/>
            <dgm:constrLst>
              <dgm:constr type="h" refType="w"/>
            </dgm:constrLst>
            <dgm:ruleLst/>
          </dgm:layoutNode>
          <dgm:layoutNode name="c6text">
            <dgm:varLst>
              <dgm:bulletEnabled val="1"/>
            </dgm:varLst>
            <dgm:alg type="tx"/>
            <dgm:shape xmlns:r="http://schemas.openxmlformats.org/officeDocument/2006/relationships" type="rect" r:blip="" hideGeom="1">
              <dgm:adjLst/>
            </dgm:shape>
            <dgm:presOf axis="ch desOrSelf" ptType="node node" st="6 1" cnt="1 0"/>
            <dgm:constrLst/>
            <dgm:ruleLst>
              <dgm:rule type="primFontSz" val="5" fact="NaN" max="NaN"/>
            </dgm:ruleLst>
          </dgm:layoutNode>
        </dgm:layoutNode>
      </dgm:if>
      <dgm:else name="Name52"/>
    </dgm:choose>
    <dgm:choose name="Name53">
      <dgm:if name="Name54" axis="ch" ptType="node" func="cnt" op="gte" val="7">
        <dgm:layoutNode name="comp7">
          <dgm:alg type="composite"/>
          <dgm:shape xmlns:r="http://schemas.openxmlformats.org/officeDocument/2006/relationships" r:blip="">
            <dgm:adjLst/>
          </dgm:shape>
          <dgm:presOf/>
          <dgm:constrLst>
            <dgm:constr type="w" for="ch" forName="circle7" refType="w"/>
            <dgm:constr type="h" for="ch" forName="circle7" refType="h"/>
            <dgm:constr type="ctrX" for="ch" forName="circle7" refType="w" fact="0.5"/>
            <dgm:constr type="ctrY" for="ch" forName="circle7" refType="h" fact="0.5"/>
            <dgm:constr type="ctrX" for="ch" forName="c7text" refType="w" fact="0.5"/>
            <dgm:constr type="ctrY" for="ch" forName="c7text" refType="h" fact="0.5"/>
            <dgm:constr type="w" for="ch" forName="c7text" refType="w" refFor="ch" refForName="circle7" fact="0.70711"/>
            <dgm:constr type="h" for="ch" forName="c7text" refType="h" refFor="ch" refForName="circle7" fact="0.5"/>
          </dgm:constrLst>
          <dgm:ruleLst/>
          <dgm:layoutNode name="circle7" styleLbl="node1">
            <dgm:alg type="sp"/>
            <dgm:shape xmlns:r="http://schemas.openxmlformats.org/officeDocument/2006/relationships" type="ellipse" r:blip="">
              <dgm:adjLst/>
            </dgm:shape>
            <dgm:presOf axis="ch desOrSelf" ptType="node node" st="7 1" cnt="1 0"/>
            <dgm:constrLst>
              <dgm:constr type="h" refType="w"/>
            </dgm:constrLst>
            <dgm:ruleLst/>
          </dgm:layoutNode>
          <dgm:layoutNode name="c7text">
            <dgm:varLst>
              <dgm:bulletEnabled val="1"/>
            </dgm:varLst>
            <dgm:alg type="tx"/>
            <dgm:shape xmlns:r="http://schemas.openxmlformats.org/officeDocument/2006/relationships" type="rect" r:blip="" hideGeom="1">
              <dgm:adjLst/>
            </dgm:shape>
            <dgm:presOf axis="ch desOrSelf" ptType="node node" st="7 1" cnt="1 0"/>
            <dgm:constrLst/>
            <dgm:ruleLst>
              <dgm:rule type="primFontSz" val="5" fact="NaN" max="NaN"/>
            </dgm:ruleLst>
          </dgm:layoutNode>
        </dgm:layoutNode>
      </dgm:if>
      <dgm:else name="Name55"/>
    </dgm:choose>
  </dgm:layoutNode>
</dgm:layoutDef>
</file>

<file path=ppt/diagrams/layout2.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image" Target="../media/image19.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a:defRPr sz="1200"/>
            </a:lvl1pPr>
          </a:lstStyle>
          <a:p>
            <a:endParaRPr lang="zh-CN" altLang="en-US"/>
          </a:p>
        </p:txBody>
      </p:sp>
      <p:sp>
        <p:nvSpPr>
          <p:cNvPr id="40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a:lvl1pPr>
          </a:lstStyle>
          <a:p>
            <a:endParaRPr lang="zh-CN" altLang="en-US"/>
          </a:p>
        </p:txBody>
      </p:sp>
      <p:sp>
        <p:nvSpPr>
          <p:cNvPr id="4100" name="Rectangle 4"/>
          <p:cNvSpPr>
            <a:spLocks noGrp="1" noRot="1" noChangeAspect="1" noChangeArrowheads="1"/>
          </p:cNvSpPr>
          <p:nvPr>
            <p:ph type="sldImg" idx="2"/>
          </p:nvPr>
        </p:nvSpPr>
        <p:spPr bwMode="auto">
          <a:xfrm>
            <a:off x="1143000" y="685800"/>
            <a:ext cx="4572000" cy="3429000"/>
          </a:xfrm>
          <a:prstGeom prst="rect">
            <a:avLst/>
          </a:prstGeom>
          <a:noFill/>
          <a:ln w="9525">
            <a:noFill/>
            <a:miter lim="800000"/>
            <a:headEnd/>
            <a:tailEnd/>
          </a:ln>
        </p:spPr>
      </p:sp>
      <p:sp>
        <p:nvSpPr>
          <p:cNvPr id="410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l">
              <a:defRPr sz="1200"/>
            </a:lvl1pPr>
          </a:lstStyle>
          <a:p>
            <a:endParaRPr lang="zh-CN" altLang="en-US"/>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sz="1200">
                <a:ea typeface="宋体" pitchFamily="2" charset="-122"/>
              </a:defRPr>
            </a:lvl1pPr>
          </a:lstStyle>
          <a:p>
            <a:fld id="{C5DE16FD-1C85-4C12-B65A-702D8289E9F7}" type="slidenum">
              <a:rPr lang="en-US"/>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notesMaster" Target="../notesMasters/notesMaster1.xml"/><Relationship Id="rId1" Type="http://schemas.openxmlformats.org/officeDocument/2006/relationships/themeOverride" Target="../theme/themeOverride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slide" Target="../slides/slide15.xml"/><Relationship Id="rId2" Type="http://schemas.openxmlformats.org/officeDocument/2006/relationships/notesMaster" Target="../notesMasters/notesMaster1.xml"/><Relationship Id="rId1" Type="http://schemas.openxmlformats.org/officeDocument/2006/relationships/themeOverride" Target="../theme/themeOverride3.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slide" Target="../slides/slide23.xml"/><Relationship Id="rId2" Type="http://schemas.openxmlformats.org/officeDocument/2006/relationships/notesMaster" Target="../notesMasters/notesMaster1.xml"/><Relationship Id="rId1" Type="http://schemas.openxmlformats.org/officeDocument/2006/relationships/themeOverride" Target="../theme/themeOverride4.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614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627CA159-B284-4182-BD38-E008D564FB6A}" type="slidenum">
              <a:rPr lang="en-US" sz="1200">
                <a:ea typeface="宋体" pitchFamily="2" charset="-122"/>
              </a:rPr>
              <a:pPr algn="r"/>
              <a:t>1</a:t>
            </a:fld>
            <a:endParaRPr lang="en-US" sz="1200" dirty="0">
              <a:ea typeface="宋体" pitchFamily="2" charset="-122"/>
            </a:endParaRPr>
          </a:p>
        </p:txBody>
      </p:sp>
      <p:sp>
        <p:nvSpPr>
          <p:cNvPr id="6147" name="Rectangle 2"/>
          <p:cNvSpPr>
            <a:spLocks noGrp="1" noRot="1" noChangeAspect="1" noChangeArrowheads="1" noTextEdit="1"/>
          </p:cNvSpPr>
          <p:nvPr>
            <p:ph type="sldImg"/>
          </p:nvPr>
        </p:nvSpPr>
        <p:spPr/>
      </p:sp>
      <p:sp>
        <p:nvSpPr>
          <p:cNvPr id="6148" name="Rectangle 3"/>
          <p:cNvSpPr>
            <a:spLocks noGrp="1" noChangeArrowheads="1"/>
          </p:cNvSpPr>
          <p:nvPr>
            <p:ph type="body" idx="1"/>
          </p:nvPr>
        </p:nvSpPr>
        <p:spPr/>
        <p:txBody>
          <a:bodyPr anchor="t"/>
          <a:lstStyle/>
          <a:p>
            <a:r>
              <a:rPr lang="zh-CN" altLang="en-US"/>
              <a:t>素材天下网 </a:t>
            </a:r>
            <a:r>
              <a:rPr lang="en-US" dirty="0">
                <a:ea typeface="宋体" pitchFamily="2" charset="-122"/>
              </a:rPr>
              <a:t>sucaitianxia.com-PPT</a:t>
            </a:r>
            <a:r>
              <a:rPr lang="zh-CN" altLang="en-US"/>
              <a:t>模板免费下载</a:t>
            </a:r>
            <a:endParaRPr lang="ru-RU" altLang="en-US">
              <a:ea typeface="宋体" pitchFamily="2" charset="-122"/>
            </a:endParaRPr>
          </a:p>
        </p:txBody>
      </p:sp>
    </p:spTree>
  </p:cSld>
  <p:clrMapOvr>
    <a:overrideClrMapping bg1="lt1" tx1="dk1" bg2="lt2" tx2="dk2" accent1="accent1" accent2="accent2" accent3="accent3" accent4="accent4" accent5="accent5" accent6="accent6" hlink="hlink" folHlink="folHlink"/>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pPr/>
              <a:t>11</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pPr/>
              <a:t>12</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pPr/>
              <a:t>13</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C5DE16FD-1C85-4C12-B65A-702D8289E9F7}" type="slidenum">
              <a:rPr lang="en-US" smtClean="0"/>
              <a:pPr/>
              <a:t>14</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614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627CA159-B284-4182-BD38-E008D564FB6A}" type="slidenum">
              <a:rPr lang="en-US" sz="1200">
                <a:ea typeface="宋体" pitchFamily="2" charset="-122"/>
              </a:rPr>
              <a:pPr algn="r"/>
              <a:t>15</a:t>
            </a:fld>
            <a:endParaRPr lang="en-US" sz="1200" dirty="0">
              <a:ea typeface="宋体" pitchFamily="2" charset="-122"/>
            </a:endParaRPr>
          </a:p>
        </p:txBody>
      </p:sp>
      <p:sp>
        <p:nvSpPr>
          <p:cNvPr id="6147" name="Rectangle 2"/>
          <p:cNvSpPr>
            <a:spLocks noGrp="1" noRot="1" noChangeAspect="1" noChangeArrowheads="1" noTextEdit="1"/>
          </p:cNvSpPr>
          <p:nvPr>
            <p:ph type="sldImg"/>
          </p:nvPr>
        </p:nvSpPr>
        <p:spPr/>
      </p:sp>
      <p:sp>
        <p:nvSpPr>
          <p:cNvPr id="6148" name="Rectangle 3"/>
          <p:cNvSpPr>
            <a:spLocks noGrp="1" noChangeArrowheads="1"/>
          </p:cNvSpPr>
          <p:nvPr>
            <p:ph type="body" idx="1"/>
          </p:nvPr>
        </p:nvSpPr>
        <p:spPr/>
        <p:txBody>
          <a:bodyPr anchor="t"/>
          <a:lstStyle/>
          <a:p>
            <a:r>
              <a:rPr lang="zh-CN" altLang="en-US"/>
              <a:t>素材天下网 </a:t>
            </a:r>
            <a:r>
              <a:rPr lang="en-US" dirty="0">
                <a:ea typeface="宋体" pitchFamily="2" charset="-122"/>
              </a:rPr>
              <a:t>sucaitianxia.com-PPT</a:t>
            </a:r>
            <a:r>
              <a:rPr lang="zh-CN" altLang="en-US"/>
              <a:t>模板免费下载</a:t>
            </a:r>
            <a:endParaRPr lang="ru-RU" altLang="en-US">
              <a:ea typeface="宋体" pitchFamily="2" charset="-122"/>
            </a:endParaRPr>
          </a:p>
        </p:txBody>
      </p:sp>
    </p:spTree>
  </p:cSld>
  <p:clrMapOvr>
    <a:overrideClrMapping bg1="lt1" tx1="dk1" bg2="lt2" tx2="dk2" accent1="accent1" accent2="accent2" accent3="accent3" accent4="accent4" accent5="accent5" accent6="accent6" hlink="hlink" folHlink="folHlink"/>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pPr/>
              <a:t>16</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pPr/>
              <a:t>17</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pPr/>
              <a:t>18</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pPr/>
              <a:t>19</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pPr/>
              <a:t>20</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pPr/>
              <a:t>3</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pPr/>
              <a:t>21</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C5DE16FD-1C85-4C12-B65A-702D8289E9F7}" type="slidenum">
              <a:rPr lang="en-US" smtClean="0"/>
              <a:pPr/>
              <a:t>22</a:t>
            </a:fld>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614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627CA159-B284-4182-BD38-E008D564FB6A}" type="slidenum">
              <a:rPr lang="en-US" sz="1200">
                <a:solidFill>
                  <a:srgbClr val="000000"/>
                </a:solidFill>
                <a:ea typeface="宋体" pitchFamily="2" charset="-122"/>
              </a:rPr>
              <a:pPr algn="r"/>
              <a:t>23</a:t>
            </a:fld>
            <a:endParaRPr lang="en-US" sz="1200" dirty="0">
              <a:solidFill>
                <a:srgbClr val="000000"/>
              </a:solidFill>
              <a:ea typeface="宋体" pitchFamily="2" charset="-122"/>
            </a:endParaRPr>
          </a:p>
        </p:txBody>
      </p:sp>
      <p:sp>
        <p:nvSpPr>
          <p:cNvPr id="6147" name="Rectangle 2"/>
          <p:cNvSpPr>
            <a:spLocks noGrp="1" noRot="1" noChangeAspect="1" noChangeArrowheads="1" noTextEdit="1"/>
          </p:cNvSpPr>
          <p:nvPr>
            <p:ph type="sldImg"/>
          </p:nvPr>
        </p:nvSpPr>
        <p:spPr/>
      </p:sp>
      <p:sp>
        <p:nvSpPr>
          <p:cNvPr id="6148" name="Rectangle 3"/>
          <p:cNvSpPr>
            <a:spLocks noGrp="1" noChangeArrowheads="1"/>
          </p:cNvSpPr>
          <p:nvPr>
            <p:ph type="body" idx="1"/>
          </p:nvPr>
        </p:nvSpPr>
        <p:spPr/>
        <p:txBody>
          <a:bodyPr anchor="t"/>
          <a:lstStyle/>
          <a:p>
            <a:r>
              <a:rPr lang="zh-CN" altLang="en-US"/>
              <a:t>素材天下网 </a:t>
            </a:r>
            <a:r>
              <a:rPr lang="en-US" dirty="0">
                <a:ea typeface="宋体" pitchFamily="2" charset="-122"/>
              </a:rPr>
              <a:t>sucaitianxia.com-PPT</a:t>
            </a:r>
            <a:r>
              <a:rPr lang="zh-CN" altLang="en-US"/>
              <a:t>模板免费下载</a:t>
            </a:r>
            <a:endParaRPr lang="ru-RU" altLang="en-US">
              <a:ea typeface="宋体" pitchFamily="2" charset="-122"/>
            </a:endParaRPr>
          </a:p>
        </p:txBody>
      </p:sp>
    </p:spTree>
  </p:cSld>
  <p:clrMapOvr>
    <a:overrideClrMapping bg1="lt1" tx1="dk1" bg2="lt2" tx2="dk2" accent1="accent1" accent2="accent2" accent3="accent3" accent4="accent4" accent5="accent5" accent6="accent6" hlink="hlink" folHlink="folHlink"/>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24</a:t>
            </a:fld>
            <a:endParaRPr lang="en-US" dirty="0">
              <a:solidFill>
                <a:prstClr val="black"/>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25</a:t>
            </a:fld>
            <a:endParaRPr lang="en-US" dirty="0">
              <a:solidFill>
                <a:prstClr val="black"/>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26</a:t>
            </a:fld>
            <a:endParaRPr lang="en-US" dirty="0">
              <a:solidFill>
                <a:prstClr val="black"/>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27</a:t>
            </a:fld>
            <a:endParaRPr lang="en-US" dirty="0">
              <a:solidFill>
                <a:prstClr val="black"/>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C5DE16FD-1C85-4C12-B65A-702D8289E9F7}" type="slidenum">
              <a:rPr lang="en-US" smtClean="0"/>
              <a:pPr/>
              <a:t>28</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pPr/>
              <a:t>4</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pPr/>
              <a:t>5</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pPr/>
              <a:t>6</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pPr/>
              <a:t>7</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pPr/>
              <a:t>8</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pPr/>
              <a:t>9</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pPr/>
              <a:t>10</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477000" y="1722438"/>
            <a:ext cx="1828800" cy="490696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990600" y="1722438"/>
            <a:ext cx="5334000" cy="490696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90600" y="2759075"/>
            <a:ext cx="3581400" cy="38703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24400" y="2759075"/>
            <a:ext cx="3581400" cy="38703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477000" y="1722438"/>
            <a:ext cx="1828800" cy="490696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990600" y="1722438"/>
            <a:ext cx="5334000" cy="490696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90600" y="2759075"/>
            <a:ext cx="3581400" cy="38703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24400" y="2759075"/>
            <a:ext cx="3581400" cy="38703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90600" y="1722438"/>
            <a:ext cx="7315200" cy="71596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1027" name="Rectangle 3"/>
          <p:cNvSpPr>
            <a:spLocks noGrp="1" noChangeArrowheads="1"/>
          </p:cNvSpPr>
          <p:nvPr>
            <p:ph type="body" idx="1"/>
          </p:nvPr>
        </p:nvSpPr>
        <p:spPr bwMode="auto">
          <a:xfrm>
            <a:off x="990600" y="2759075"/>
            <a:ext cx="7315200" cy="38703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Tree>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txStyles>
    <p:title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Microsoft Sans Serif" pitchFamily="34" charset="0"/>
        </a:defRPr>
      </a:lvl2pPr>
      <a:lvl3pPr algn="l" rtl="0" eaLnBrk="0" fontAlgn="base" hangingPunct="0">
        <a:spcBef>
          <a:spcPct val="0"/>
        </a:spcBef>
        <a:spcAft>
          <a:spcPct val="0"/>
        </a:spcAft>
        <a:defRPr sz="4400">
          <a:solidFill>
            <a:schemeClr val="tx1"/>
          </a:solidFill>
          <a:latin typeface="Microsoft Sans Serif" pitchFamily="34" charset="0"/>
        </a:defRPr>
      </a:lvl3pPr>
      <a:lvl4pPr algn="l" rtl="0" eaLnBrk="0" fontAlgn="base" hangingPunct="0">
        <a:spcBef>
          <a:spcPct val="0"/>
        </a:spcBef>
        <a:spcAft>
          <a:spcPct val="0"/>
        </a:spcAft>
        <a:defRPr sz="4400">
          <a:solidFill>
            <a:schemeClr val="tx1"/>
          </a:solidFill>
          <a:latin typeface="Microsoft Sans Serif" pitchFamily="34" charset="0"/>
        </a:defRPr>
      </a:lvl4pPr>
      <a:lvl5pPr algn="l" rtl="0" eaLnBrk="0" fontAlgn="base" hangingPunct="0">
        <a:spcBef>
          <a:spcPct val="0"/>
        </a:spcBef>
        <a:spcAft>
          <a:spcPct val="0"/>
        </a:spcAft>
        <a:defRPr sz="4400">
          <a:solidFill>
            <a:schemeClr val="tx1"/>
          </a:solidFill>
          <a:latin typeface="Microsoft Sans Serif" pitchFamily="34" charset="0"/>
        </a:defRPr>
      </a:lvl5pPr>
      <a:lvl6pPr marL="457200" algn="l" rtl="0" eaLnBrk="0" fontAlgn="base" hangingPunct="0">
        <a:spcBef>
          <a:spcPct val="0"/>
        </a:spcBef>
        <a:spcAft>
          <a:spcPct val="0"/>
        </a:spcAft>
        <a:defRPr sz="4400">
          <a:solidFill>
            <a:schemeClr val="tx1"/>
          </a:solidFill>
          <a:latin typeface="Microsoft Sans Serif" pitchFamily="34" charset="0"/>
        </a:defRPr>
      </a:lvl6pPr>
      <a:lvl7pPr marL="914400" algn="l" rtl="0" eaLnBrk="0" fontAlgn="base" hangingPunct="0">
        <a:spcBef>
          <a:spcPct val="0"/>
        </a:spcBef>
        <a:spcAft>
          <a:spcPct val="0"/>
        </a:spcAft>
        <a:defRPr sz="4400">
          <a:solidFill>
            <a:schemeClr val="tx1"/>
          </a:solidFill>
          <a:latin typeface="Microsoft Sans Serif" pitchFamily="34" charset="0"/>
        </a:defRPr>
      </a:lvl7pPr>
      <a:lvl8pPr marL="1371600" algn="l" rtl="0" eaLnBrk="0" fontAlgn="base" hangingPunct="0">
        <a:spcBef>
          <a:spcPct val="0"/>
        </a:spcBef>
        <a:spcAft>
          <a:spcPct val="0"/>
        </a:spcAft>
        <a:defRPr sz="4400">
          <a:solidFill>
            <a:schemeClr val="tx1"/>
          </a:solidFill>
          <a:latin typeface="Microsoft Sans Serif" pitchFamily="34" charset="0"/>
        </a:defRPr>
      </a:lvl8pPr>
      <a:lvl9pPr marL="1828800" algn="l" rtl="0" eaLnBrk="0" fontAlgn="base" hangingPunct="0">
        <a:spcBef>
          <a:spcPct val="0"/>
        </a:spcBef>
        <a:spcAft>
          <a:spcPct val="0"/>
        </a:spcAft>
        <a:defRPr sz="4400">
          <a:solidFill>
            <a:schemeClr val="tx1"/>
          </a:solidFill>
          <a:latin typeface="Microsoft Sans Serif"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990600" y="1722438"/>
            <a:ext cx="7315200" cy="71596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2051" name="Rectangle 3"/>
          <p:cNvSpPr>
            <a:spLocks noGrp="1" noChangeArrowheads="1"/>
          </p:cNvSpPr>
          <p:nvPr>
            <p:ph type="body" idx="1"/>
          </p:nvPr>
        </p:nvSpPr>
        <p:spPr bwMode="auto">
          <a:xfrm>
            <a:off x="990600" y="2759075"/>
            <a:ext cx="7315200" cy="38703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Microsoft Sans Serif" pitchFamily="34" charset="0"/>
        </a:defRPr>
      </a:lvl2pPr>
      <a:lvl3pPr algn="l" rtl="0" eaLnBrk="0" fontAlgn="base" hangingPunct="0">
        <a:spcBef>
          <a:spcPct val="0"/>
        </a:spcBef>
        <a:spcAft>
          <a:spcPct val="0"/>
        </a:spcAft>
        <a:defRPr sz="4400">
          <a:solidFill>
            <a:schemeClr val="tx1"/>
          </a:solidFill>
          <a:latin typeface="Microsoft Sans Serif" pitchFamily="34" charset="0"/>
        </a:defRPr>
      </a:lvl3pPr>
      <a:lvl4pPr algn="l" rtl="0" eaLnBrk="0" fontAlgn="base" hangingPunct="0">
        <a:spcBef>
          <a:spcPct val="0"/>
        </a:spcBef>
        <a:spcAft>
          <a:spcPct val="0"/>
        </a:spcAft>
        <a:defRPr sz="4400">
          <a:solidFill>
            <a:schemeClr val="tx1"/>
          </a:solidFill>
          <a:latin typeface="Microsoft Sans Serif" pitchFamily="34" charset="0"/>
        </a:defRPr>
      </a:lvl4pPr>
      <a:lvl5pPr algn="l" rtl="0" eaLnBrk="0" fontAlgn="base" hangingPunct="0">
        <a:spcBef>
          <a:spcPct val="0"/>
        </a:spcBef>
        <a:spcAft>
          <a:spcPct val="0"/>
        </a:spcAft>
        <a:defRPr sz="4400">
          <a:solidFill>
            <a:schemeClr val="tx1"/>
          </a:solidFill>
          <a:latin typeface="Microsoft Sans Serif" pitchFamily="34" charset="0"/>
        </a:defRPr>
      </a:lvl5pPr>
      <a:lvl6pPr marL="457200" algn="l" rtl="0" eaLnBrk="0" fontAlgn="base" hangingPunct="0">
        <a:spcBef>
          <a:spcPct val="0"/>
        </a:spcBef>
        <a:spcAft>
          <a:spcPct val="0"/>
        </a:spcAft>
        <a:defRPr sz="4400">
          <a:solidFill>
            <a:schemeClr val="tx1"/>
          </a:solidFill>
          <a:latin typeface="Microsoft Sans Serif" pitchFamily="34" charset="0"/>
        </a:defRPr>
      </a:lvl6pPr>
      <a:lvl7pPr marL="914400" algn="l" rtl="0" eaLnBrk="0" fontAlgn="base" hangingPunct="0">
        <a:spcBef>
          <a:spcPct val="0"/>
        </a:spcBef>
        <a:spcAft>
          <a:spcPct val="0"/>
        </a:spcAft>
        <a:defRPr sz="4400">
          <a:solidFill>
            <a:schemeClr val="tx1"/>
          </a:solidFill>
          <a:latin typeface="Microsoft Sans Serif" pitchFamily="34" charset="0"/>
        </a:defRPr>
      </a:lvl7pPr>
      <a:lvl8pPr marL="1371600" algn="l" rtl="0" eaLnBrk="0" fontAlgn="base" hangingPunct="0">
        <a:spcBef>
          <a:spcPct val="0"/>
        </a:spcBef>
        <a:spcAft>
          <a:spcPct val="0"/>
        </a:spcAft>
        <a:defRPr sz="4400">
          <a:solidFill>
            <a:schemeClr val="tx1"/>
          </a:solidFill>
          <a:latin typeface="Microsoft Sans Serif" pitchFamily="34" charset="0"/>
        </a:defRPr>
      </a:lvl8pPr>
      <a:lvl9pPr marL="1828800" algn="l" rtl="0" eaLnBrk="0" fontAlgn="base" hangingPunct="0">
        <a:spcBef>
          <a:spcPct val="0"/>
        </a:spcBef>
        <a:spcAft>
          <a:spcPct val="0"/>
        </a:spcAft>
        <a:defRPr sz="4400">
          <a:solidFill>
            <a:schemeClr val="tx1"/>
          </a:solidFill>
          <a:latin typeface="Microsoft Sans Serif"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oleObject" Target="../embeddings/oleObject2.bin"/><Relationship Id="rId4" Type="http://schemas.openxmlformats.org/officeDocument/2006/relationships/oleObject" Target="../embeddings/oleObject1.bin"/></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hemeOverride" Target="../theme/themeOverride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1.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5"/>
          <p:cNvSpPr>
            <a:spLocks noGrp="1" noChangeArrowheads="1"/>
          </p:cNvSpPr>
          <p:nvPr>
            <p:ph type="ctrTitle"/>
          </p:nvPr>
        </p:nvSpPr>
        <p:spPr/>
        <p:txBody>
          <a:bodyPr/>
          <a:lstStyle/>
          <a:p>
            <a:pPr indent="266700" algn="ctr"/>
            <a:r>
              <a:rPr lang="zh-CN" altLang="zh-CN" sz="4000" b="1" kern="1200" dirty="0" smtClean="0">
                <a:ln w="17780" cmpd="sng">
                  <a:solidFill>
                    <a:schemeClr val="accent1">
                      <a:tint val="3000"/>
                    </a:schemeClr>
                  </a:solidFill>
                  <a:prstDash val="solid"/>
                  <a:miter lim="800000"/>
                </a:ln>
                <a:solidFill>
                  <a:schemeClr val="accent2"/>
                </a:solidFill>
                <a:effectLst>
                  <a:outerShdw blurRad="55000" dist="50800" dir="5400000" algn="tl">
                    <a:srgbClr val="000000">
                      <a:alpha val="33000"/>
                    </a:srgbClr>
                  </a:outerShdw>
                </a:effectLst>
                <a:latin typeface="华文琥珀" pitchFamily="2" charset="-122"/>
                <a:ea typeface="华文琥珀" pitchFamily="2" charset="-122"/>
                <a:cs typeface="+mn-cs"/>
              </a:rPr>
              <a:t>第</a:t>
            </a:r>
            <a:r>
              <a:rPr lang="zh-CN" altLang="en-US" sz="4000" b="1" kern="1200" dirty="0" smtClean="0">
                <a:ln w="17780" cmpd="sng">
                  <a:solidFill>
                    <a:schemeClr val="accent1">
                      <a:tint val="3000"/>
                    </a:schemeClr>
                  </a:solidFill>
                  <a:prstDash val="solid"/>
                  <a:miter lim="800000"/>
                </a:ln>
                <a:solidFill>
                  <a:schemeClr val="accent2"/>
                </a:solidFill>
                <a:effectLst>
                  <a:outerShdw blurRad="55000" dist="50800" dir="5400000" algn="tl">
                    <a:srgbClr val="000000">
                      <a:alpha val="33000"/>
                    </a:srgbClr>
                  </a:outerShdw>
                </a:effectLst>
                <a:latin typeface="华文琥珀" pitchFamily="2" charset="-122"/>
                <a:ea typeface="华文琥珀" pitchFamily="2" charset="-122"/>
                <a:cs typeface="+mn-cs"/>
              </a:rPr>
              <a:t>六</a:t>
            </a:r>
            <a:r>
              <a:rPr lang="zh-CN" altLang="zh-CN" sz="4000" b="1" kern="1200" dirty="0" smtClean="0">
                <a:ln w="17780" cmpd="sng">
                  <a:solidFill>
                    <a:schemeClr val="accent1">
                      <a:tint val="3000"/>
                    </a:schemeClr>
                  </a:solidFill>
                  <a:prstDash val="solid"/>
                  <a:miter lim="800000"/>
                </a:ln>
                <a:solidFill>
                  <a:schemeClr val="accent2"/>
                </a:solidFill>
                <a:effectLst>
                  <a:outerShdw blurRad="55000" dist="50800" dir="5400000" algn="tl">
                    <a:srgbClr val="000000">
                      <a:alpha val="33000"/>
                    </a:srgbClr>
                  </a:outerShdw>
                </a:effectLst>
                <a:latin typeface="华文琥珀" pitchFamily="2" charset="-122"/>
                <a:ea typeface="华文琥珀" pitchFamily="2" charset="-122"/>
                <a:cs typeface="+mn-cs"/>
              </a:rPr>
              <a:t>章</a:t>
            </a:r>
            <a:r>
              <a:rPr lang="zh-CN" altLang="en-US" sz="4000" b="1" kern="1200" dirty="0" smtClean="0">
                <a:ln w="17780" cmpd="sng">
                  <a:solidFill>
                    <a:schemeClr val="accent1">
                      <a:tint val="3000"/>
                    </a:schemeClr>
                  </a:solidFill>
                  <a:prstDash val="solid"/>
                  <a:miter lim="800000"/>
                </a:ln>
                <a:solidFill>
                  <a:schemeClr val="accent2"/>
                </a:solidFill>
                <a:effectLst>
                  <a:outerShdw blurRad="55000" dist="50800" dir="5400000" algn="tl">
                    <a:srgbClr val="000000">
                      <a:alpha val="33000"/>
                    </a:srgbClr>
                  </a:outerShdw>
                </a:effectLst>
                <a:latin typeface="华文琥珀" pitchFamily="2" charset="-122"/>
                <a:ea typeface="华文琥珀" pitchFamily="2" charset="-122"/>
                <a:cs typeface="+mn-cs"/>
              </a:rPr>
              <a:t>　低压电器与控制电路</a:t>
            </a:r>
            <a:endParaRPr lang="zh-CN" altLang="zh-CN" sz="4000" b="1" kern="1200" dirty="0" smtClean="0">
              <a:ln w="17780" cmpd="sng">
                <a:solidFill>
                  <a:schemeClr val="accent1">
                    <a:tint val="3000"/>
                  </a:schemeClr>
                </a:solidFill>
                <a:prstDash val="solid"/>
                <a:miter lim="800000"/>
              </a:ln>
              <a:solidFill>
                <a:schemeClr val="accent2"/>
              </a:solidFill>
              <a:effectLst>
                <a:outerShdw blurRad="55000" dist="50800" dir="5400000" algn="tl">
                  <a:srgbClr val="000000">
                    <a:alpha val="33000"/>
                  </a:srgbClr>
                </a:outerShdw>
              </a:effectLst>
              <a:latin typeface="华文琥珀" pitchFamily="2" charset="-122"/>
              <a:ea typeface="华文琥珀" pitchFamily="2" charset="-122"/>
              <a:cs typeface="+mn-cs"/>
            </a:endParaRPr>
          </a:p>
        </p:txBody>
      </p:sp>
      <p:sp>
        <p:nvSpPr>
          <p:cNvPr id="5122" name="Rectangle 4"/>
          <p:cNvSpPr>
            <a:spLocks noGrp="1" noChangeArrowheads="1"/>
          </p:cNvSpPr>
          <p:nvPr>
            <p:ph type="subTitle" idx="1"/>
          </p:nvPr>
        </p:nvSpPr>
        <p:spPr>
          <a:xfrm>
            <a:off x="1295318" y="4114736"/>
            <a:ext cx="6400800" cy="1752600"/>
          </a:xfrm>
        </p:spPr>
        <p:txBody>
          <a:bodyPr/>
          <a:lstStyle/>
          <a:p>
            <a:pPr indent="266700" algn="l">
              <a:spcAft>
                <a:spcPts val="0"/>
              </a:spcAft>
            </a:pPr>
            <a:r>
              <a:rPr lang="zh-CN" altLang="zh-CN" dirty="0" smtClean="0">
                <a:solidFill>
                  <a:schemeClr val="bg1"/>
                </a:solidFill>
                <a:latin typeface="微软雅黑" pitchFamily="34" charset="-122"/>
                <a:ea typeface="微软雅黑" pitchFamily="34" charset="-122"/>
              </a:rPr>
              <a:t>课题</a:t>
            </a:r>
            <a:endParaRPr lang="en-US" altLang="zh-CN" dirty="0" smtClean="0">
              <a:solidFill>
                <a:schemeClr val="bg1"/>
              </a:solidFill>
              <a:latin typeface="微软雅黑" pitchFamily="34" charset="-122"/>
              <a:ea typeface="微软雅黑" pitchFamily="34" charset="-122"/>
            </a:endParaRPr>
          </a:p>
          <a:p>
            <a:pPr indent="266700" algn="l">
              <a:spcAft>
                <a:spcPts val="0"/>
              </a:spcAft>
              <a:buFont typeface="Wingdings" pitchFamily="2" charset="2"/>
              <a:buChar char="l"/>
            </a:pPr>
            <a:r>
              <a:rPr lang="en-US" altLang="zh-CN" dirty="0" smtClean="0">
                <a:solidFill>
                  <a:schemeClr val="bg1"/>
                </a:solidFill>
                <a:latin typeface="微软雅黑" pitchFamily="34" charset="-122"/>
                <a:ea typeface="微软雅黑" pitchFamily="34" charset="-122"/>
              </a:rPr>
              <a:t>6.1.1 </a:t>
            </a:r>
            <a:r>
              <a:rPr lang="zh-CN" altLang="zh-CN" dirty="0" smtClean="0">
                <a:solidFill>
                  <a:schemeClr val="bg1"/>
                </a:solidFill>
                <a:latin typeface="微软雅黑" pitchFamily="34" charset="-122"/>
                <a:ea typeface="微软雅黑" pitchFamily="34" charset="-122"/>
              </a:rPr>
              <a:t>常用低压电器</a:t>
            </a:r>
            <a:endParaRPr lang="en-US" altLang="zh-CN" dirty="0" smtClean="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990694" y="1447852"/>
            <a:ext cx="7315200" cy="715962"/>
          </a:xfrm>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6.1.7 </a:t>
            </a:r>
            <a:r>
              <a:rPr lang="zh-CN" altLang="zh-CN" sz="3200" dirty="0" smtClean="0">
                <a:latin typeface="微软雅黑" pitchFamily="34" charset="-122"/>
                <a:ea typeface="微软雅黑" pitchFamily="34" charset="-122"/>
                <a:cs typeface="+mn-cs"/>
              </a:rPr>
              <a:t>接触器</a:t>
            </a:r>
            <a:endParaRPr lang="zh-CN" altLang="en-US" sz="3200" dirty="0">
              <a:latin typeface="微软雅黑" pitchFamily="34" charset="-122"/>
              <a:ea typeface="微软雅黑" pitchFamily="34" charset="-122"/>
              <a:cs typeface="+mn-cs"/>
            </a:endParaRPr>
          </a:p>
        </p:txBody>
      </p:sp>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6.1  </a:t>
            </a:r>
            <a:r>
              <a:rPr lang="zh-CN"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常用低压电器</a:t>
            </a:r>
          </a:p>
        </p:txBody>
      </p:sp>
      <p:sp>
        <p:nvSpPr>
          <p:cNvPr id="7" name="内容占位符 6"/>
          <p:cNvSpPr>
            <a:spLocks noGrp="1"/>
          </p:cNvSpPr>
          <p:nvPr>
            <p:ph idx="1"/>
          </p:nvPr>
        </p:nvSpPr>
        <p:spPr>
          <a:xfrm>
            <a:off x="990694" y="2209832"/>
            <a:ext cx="7315200" cy="3870325"/>
          </a:xfrm>
        </p:spPr>
        <p:txBody>
          <a:bodyPr/>
          <a:lstStyle/>
          <a:p>
            <a:r>
              <a:rPr lang="en-US" altLang="zh-CN" sz="2000" dirty="0" smtClean="0">
                <a:solidFill>
                  <a:schemeClr val="accent2"/>
                </a:solidFill>
              </a:rPr>
              <a:t>1.</a:t>
            </a:r>
            <a:r>
              <a:rPr lang="zh-CN" altLang="zh-CN" sz="2000" dirty="0" smtClean="0">
                <a:solidFill>
                  <a:schemeClr val="accent2"/>
                </a:solidFill>
              </a:rPr>
              <a:t>用途</a:t>
            </a:r>
          </a:p>
          <a:p>
            <a:r>
              <a:rPr lang="zh-CN" altLang="zh-CN" sz="1800" dirty="0" smtClean="0"/>
              <a:t>接触器是一种应用广泛的自动切换电器，一般应用于主电路的切换。它在电磁力作用下吸合、在反向弹簧力作用下释放来使触点闭合或分断，从而控制电路的接通与断开。</a:t>
            </a:r>
            <a:endParaRPr lang="en-US" altLang="zh-CN" sz="1800" dirty="0" smtClean="0"/>
          </a:p>
          <a:p>
            <a:r>
              <a:rPr lang="en-US" altLang="zh-CN" sz="2000" dirty="0" smtClean="0">
                <a:solidFill>
                  <a:schemeClr val="accent2"/>
                </a:solidFill>
              </a:rPr>
              <a:t>2. </a:t>
            </a:r>
            <a:r>
              <a:rPr lang="zh-CN" altLang="zh-CN" sz="2000" dirty="0" smtClean="0">
                <a:solidFill>
                  <a:schemeClr val="accent2"/>
                </a:solidFill>
              </a:rPr>
              <a:t>结构与工作原理 </a:t>
            </a:r>
            <a:endParaRPr lang="en-US" altLang="zh-CN" sz="2000" dirty="0" smtClean="0">
              <a:solidFill>
                <a:schemeClr val="accent2"/>
              </a:solidFill>
            </a:endParaRPr>
          </a:p>
          <a:p>
            <a:r>
              <a:rPr lang="zh-CN" altLang="zh-CN" sz="1800" dirty="0" smtClean="0"/>
              <a:t>接触器主要由电磁机构、触点系统、灭弧装置和其他部分组成。当控制线圈通电，衔铁吸合，常开触点闭合，常闭触点断开；当控制线圈断电，衔铁释放，常开触点断开，常闭触点闭合。</a:t>
            </a:r>
          </a:p>
          <a:p>
            <a:r>
              <a:rPr lang="en-US" altLang="zh-CN" sz="2000" dirty="0" smtClean="0">
                <a:solidFill>
                  <a:schemeClr val="accent2"/>
                </a:solidFill>
              </a:rPr>
              <a:t>3.</a:t>
            </a:r>
            <a:r>
              <a:rPr lang="zh-CN" altLang="zh-CN" sz="2000" dirty="0" smtClean="0">
                <a:solidFill>
                  <a:schemeClr val="accent2"/>
                </a:solidFill>
              </a:rPr>
              <a:t>接触器的选择</a:t>
            </a:r>
          </a:p>
          <a:p>
            <a:r>
              <a:rPr lang="zh-CN" altLang="zh-CN" sz="1800" dirty="0" smtClean="0"/>
              <a:t>交流接触器国内常用型号有</a:t>
            </a:r>
            <a:r>
              <a:rPr lang="en-US" altLang="zh-CN" sz="1800" dirty="0" smtClean="0"/>
              <a:t>CJ20</a:t>
            </a:r>
            <a:r>
              <a:rPr lang="zh-CN" altLang="zh-CN" sz="1800" dirty="0" smtClean="0"/>
              <a:t>、</a:t>
            </a:r>
            <a:r>
              <a:rPr lang="en-US" altLang="zh-CN" sz="1800" dirty="0" smtClean="0"/>
              <a:t>CJ24</a:t>
            </a:r>
            <a:r>
              <a:rPr lang="zh-CN" altLang="zh-CN" sz="1800" dirty="0" smtClean="0"/>
              <a:t>、</a:t>
            </a:r>
            <a:r>
              <a:rPr lang="en-US" altLang="zh-CN" sz="1800" dirty="0" smtClean="0"/>
              <a:t>CJX1</a:t>
            </a:r>
            <a:r>
              <a:rPr lang="zh-CN" altLang="zh-CN" sz="1800" dirty="0" smtClean="0"/>
              <a:t>、</a:t>
            </a:r>
            <a:r>
              <a:rPr lang="en-US" altLang="zh-CN" sz="1800" dirty="0" smtClean="0"/>
              <a:t>CJX2</a:t>
            </a:r>
            <a:r>
              <a:rPr lang="zh-CN" altLang="zh-CN" sz="1800" dirty="0" smtClean="0"/>
              <a:t>等。</a:t>
            </a:r>
            <a:r>
              <a:rPr lang="en-US" altLang="zh-CN" sz="1800" dirty="0" smtClean="0"/>
              <a:t>CJ20</a:t>
            </a:r>
            <a:r>
              <a:rPr lang="zh-CN" altLang="zh-CN" sz="1800" dirty="0" smtClean="0"/>
              <a:t>系列主要用于三相异步电动机的起动、停止等；</a:t>
            </a:r>
            <a:r>
              <a:rPr lang="en-US" altLang="zh-CN" sz="1800" dirty="0" smtClean="0"/>
              <a:t>CJ24</a:t>
            </a:r>
            <a:r>
              <a:rPr lang="zh-CN" altLang="zh-CN" sz="1800" dirty="0" smtClean="0"/>
              <a:t>系列主要用于冶金、矿山及起动设备上的绕线式电动机的起动、停止和转子电阻电路的切换。</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990694" y="1447852"/>
            <a:ext cx="7315200" cy="715962"/>
          </a:xfrm>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6.1.8 </a:t>
            </a:r>
            <a:r>
              <a:rPr lang="zh-CN" altLang="zh-CN" sz="3200" dirty="0" smtClean="0">
                <a:latin typeface="微软雅黑" pitchFamily="34" charset="-122"/>
                <a:ea typeface="微软雅黑" pitchFamily="34" charset="-122"/>
                <a:cs typeface="+mn-cs"/>
              </a:rPr>
              <a:t>中间继电器</a:t>
            </a:r>
            <a:endParaRPr lang="zh-CN" altLang="en-US" sz="3200" dirty="0">
              <a:latin typeface="微软雅黑" pitchFamily="34" charset="-122"/>
              <a:ea typeface="微软雅黑" pitchFamily="34" charset="-122"/>
              <a:cs typeface="+mn-cs"/>
            </a:endParaRPr>
          </a:p>
        </p:txBody>
      </p:sp>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6.1  </a:t>
            </a:r>
            <a:r>
              <a:rPr lang="zh-CN"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常用低压电器</a:t>
            </a:r>
          </a:p>
        </p:txBody>
      </p:sp>
      <p:pic>
        <p:nvPicPr>
          <p:cNvPr id="210946" name="Picture 2" descr="d69a"/>
          <p:cNvPicPr>
            <a:picLocks noGrp="1" noChangeAspect="1" noChangeArrowheads="1"/>
          </p:cNvPicPr>
          <p:nvPr>
            <p:ph idx="1"/>
          </p:nvPr>
        </p:nvPicPr>
        <p:blipFill>
          <a:blip r:embed="rId3" cstate="print"/>
          <a:srcRect/>
          <a:stretch>
            <a:fillRect/>
          </a:stretch>
        </p:blipFill>
        <p:spPr bwMode="auto">
          <a:xfrm>
            <a:off x="1371684" y="2362228"/>
            <a:ext cx="2362138" cy="3348409"/>
          </a:xfrm>
          <a:prstGeom prst="rect">
            <a:avLst/>
          </a:prstGeom>
          <a:noFill/>
          <a:ln w="9525">
            <a:noFill/>
            <a:miter lim="800000"/>
            <a:headEnd/>
            <a:tailEnd/>
          </a:ln>
        </p:spPr>
      </p:pic>
      <p:pic>
        <p:nvPicPr>
          <p:cNvPr id="210947" name="Picture 3" descr="d69b"/>
          <p:cNvPicPr>
            <a:picLocks noChangeAspect="1" noChangeArrowheads="1"/>
          </p:cNvPicPr>
          <p:nvPr/>
        </p:nvPicPr>
        <p:blipFill>
          <a:blip r:embed="rId4" cstate="print"/>
          <a:srcRect/>
          <a:stretch>
            <a:fillRect/>
          </a:stretch>
        </p:blipFill>
        <p:spPr bwMode="auto">
          <a:xfrm>
            <a:off x="4724396" y="3276604"/>
            <a:ext cx="3541599" cy="1828752"/>
          </a:xfrm>
          <a:prstGeom prst="rect">
            <a:avLst/>
          </a:prstGeom>
          <a:noFill/>
          <a:ln w="9525">
            <a:noFill/>
            <a:miter lim="800000"/>
            <a:headEnd/>
            <a:tailEnd/>
          </a:ln>
        </p:spPr>
      </p:pic>
      <p:sp>
        <p:nvSpPr>
          <p:cNvPr id="8" name="矩形 7"/>
          <p:cNvSpPr/>
          <p:nvPr/>
        </p:nvSpPr>
        <p:spPr>
          <a:xfrm>
            <a:off x="1928203" y="5867336"/>
            <a:ext cx="1236236" cy="369332"/>
          </a:xfrm>
          <a:prstGeom prst="rect">
            <a:avLst/>
          </a:prstGeom>
        </p:spPr>
        <p:txBody>
          <a:bodyPr wrap="none">
            <a:spAutoFit/>
          </a:bodyPr>
          <a:lstStyle/>
          <a:p>
            <a:r>
              <a:rPr lang="zh-CN" altLang="zh-CN" sz="1800" dirty="0" smtClean="0"/>
              <a:t>（</a:t>
            </a:r>
            <a:r>
              <a:rPr lang="en-US" altLang="zh-CN" sz="1800" dirty="0" smtClean="0"/>
              <a:t>a</a:t>
            </a:r>
            <a:r>
              <a:rPr lang="zh-CN" altLang="zh-CN" sz="1800" dirty="0" smtClean="0"/>
              <a:t>）外形</a:t>
            </a:r>
            <a:endParaRPr lang="zh-CN" altLang="en-US" sz="1800" dirty="0"/>
          </a:p>
        </p:txBody>
      </p:sp>
      <p:sp>
        <p:nvSpPr>
          <p:cNvPr id="9" name="矩形 8"/>
          <p:cNvSpPr/>
          <p:nvPr/>
        </p:nvSpPr>
        <p:spPr>
          <a:xfrm>
            <a:off x="5966697" y="5867336"/>
            <a:ext cx="1236236" cy="369332"/>
          </a:xfrm>
          <a:prstGeom prst="rect">
            <a:avLst/>
          </a:prstGeom>
        </p:spPr>
        <p:txBody>
          <a:bodyPr wrap="none">
            <a:spAutoFit/>
          </a:bodyPr>
          <a:lstStyle/>
          <a:p>
            <a:r>
              <a:rPr lang="zh-CN" altLang="zh-CN" sz="1800" dirty="0" smtClean="0"/>
              <a:t>（</a:t>
            </a:r>
            <a:r>
              <a:rPr lang="en-US" altLang="zh-CN" sz="1800" dirty="0" smtClean="0"/>
              <a:t>b</a:t>
            </a:r>
            <a:r>
              <a:rPr lang="zh-CN" altLang="zh-CN" sz="1800" dirty="0" smtClean="0"/>
              <a:t>）符号</a:t>
            </a:r>
            <a:endParaRPr lang="zh-CN" altLang="en-US" sz="18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6.1  </a:t>
            </a:r>
            <a:r>
              <a:rPr lang="zh-CN"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常用低压电器</a:t>
            </a:r>
          </a:p>
        </p:txBody>
      </p:sp>
      <p:sp>
        <p:nvSpPr>
          <p:cNvPr id="10" name="内容占位符 9"/>
          <p:cNvSpPr>
            <a:spLocks noGrp="1"/>
          </p:cNvSpPr>
          <p:nvPr>
            <p:ph idx="1"/>
          </p:nvPr>
        </p:nvSpPr>
        <p:spPr/>
        <p:txBody>
          <a:bodyPr/>
          <a:lstStyle/>
          <a:p>
            <a:r>
              <a:rPr lang="en-US" altLang="zh-CN" sz="2000" dirty="0" smtClean="0">
                <a:solidFill>
                  <a:schemeClr val="accent2"/>
                </a:solidFill>
              </a:rPr>
              <a:t>1.</a:t>
            </a:r>
            <a:r>
              <a:rPr lang="zh-CN" altLang="zh-CN" sz="2000" dirty="0" smtClean="0">
                <a:solidFill>
                  <a:schemeClr val="accent2"/>
                </a:solidFill>
              </a:rPr>
              <a:t>作用</a:t>
            </a:r>
          </a:p>
          <a:p>
            <a:r>
              <a:rPr lang="zh-CN" altLang="zh-CN" sz="2000" dirty="0" smtClean="0"/>
              <a:t>热继电器是保护电器。是利用电流的热效应而使触点动作对电器进行过流保护。</a:t>
            </a:r>
          </a:p>
          <a:p>
            <a:r>
              <a:rPr lang="en-US" altLang="zh-CN" sz="2000" dirty="0" smtClean="0">
                <a:solidFill>
                  <a:schemeClr val="accent2"/>
                </a:solidFill>
              </a:rPr>
              <a:t>2.</a:t>
            </a:r>
            <a:r>
              <a:rPr lang="zh-CN" altLang="zh-CN" sz="2000" dirty="0" smtClean="0">
                <a:solidFill>
                  <a:schemeClr val="accent2"/>
                </a:solidFill>
              </a:rPr>
              <a:t>工作原理</a:t>
            </a:r>
            <a:endParaRPr lang="en-US" altLang="zh-CN" sz="2000" dirty="0" smtClean="0">
              <a:solidFill>
                <a:schemeClr val="accent2"/>
              </a:solidFill>
            </a:endParaRPr>
          </a:p>
          <a:p>
            <a:r>
              <a:rPr lang="en-US" altLang="zh-CN" sz="2000" dirty="0" smtClean="0">
                <a:solidFill>
                  <a:schemeClr val="accent2"/>
                </a:solidFill>
              </a:rPr>
              <a:t>3. </a:t>
            </a:r>
            <a:r>
              <a:rPr lang="zh-CN" altLang="zh-CN" sz="2000" dirty="0" smtClean="0">
                <a:solidFill>
                  <a:schemeClr val="accent2"/>
                </a:solidFill>
              </a:rPr>
              <a:t>选择与调整</a:t>
            </a:r>
          </a:p>
          <a:p>
            <a:r>
              <a:rPr lang="zh-CN" altLang="zh-CN" sz="2000" dirty="0" smtClean="0"/>
              <a:t>目前国内常用型号有：</a:t>
            </a:r>
            <a:r>
              <a:rPr lang="en-US" altLang="zh-CN" sz="2000" dirty="0" smtClean="0"/>
              <a:t>JR0</a:t>
            </a:r>
            <a:r>
              <a:rPr lang="zh-CN" altLang="zh-CN" sz="2000" dirty="0" smtClean="0"/>
              <a:t>、</a:t>
            </a:r>
            <a:r>
              <a:rPr lang="en-US" altLang="zh-CN" sz="2000" dirty="0" smtClean="0"/>
              <a:t>JR15</a:t>
            </a:r>
            <a:r>
              <a:rPr lang="zh-CN" altLang="zh-CN" sz="2000" dirty="0" smtClean="0"/>
              <a:t>、</a:t>
            </a:r>
            <a:r>
              <a:rPr lang="en-US" altLang="zh-CN" sz="2000" dirty="0" smtClean="0"/>
              <a:t>JR16</a:t>
            </a:r>
            <a:r>
              <a:rPr lang="zh-CN" altLang="zh-CN" sz="2000" dirty="0" smtClean="0"/>
              <a:t>、</a:t>
            </a:r>
            <a:r>
              <a:rPr lang="en-US" altLang="zh-CN" sz="2000" dirty="0" smtClean="0"/>
              <a:t>JR20</a:t>
            </a:r>
            <a:r>
              <a:rPr lang="zh-CN" altLang="zh-CN" sz="2000" dirty="0" smtClean="0"/>
              <a:t>等系列，其中</a:t>
            </a:r>
            <a:r>
              <a:rPr lang="en-US" altLang="zh-CN" sz="2000" dirty="0" smtClean="0"/>
              <a:t>JR20</a:t>
            </a:r>
            <a:r>
              <a:rPr lang="zh-CN" altLang="zh-CN" sz="2000" dirty="0" smtClean="0"/>
              <a:t>系列是</a:t>
            </a:r>
            <a:r>
              <a:rPr lang="en-US" altLang="zh-CN" sz="2000" dirty="0" smtClean="0"/>
              <a:t>20</a:t>
            </a:r>
            <a:r>
              <a:rPr lang="zh-CN" altLang="zh-CN" sz="2000" dirty="0" smtClean="0"/>
              <a:t>世纪</a:t>
            </a:r>
            <a:r>
              <a:rPr lang="en-US" altLang="zh-CN" sz="2000" dirty="0" smtClean="0"/>
              <a:t>80</a:t>
            </a:r>
            <a:r>
              <a:rPr lang="zh-CN" altLang="zh-CN" sz="2000" dirty="0" smtClean="0"/>
              <a:t>年代的更新产品。热继电器在选用时其额定电流要大于被保护电动机的额定电流，整定电流一般按电动机的额定电流进行调整。</a:t>
            </a:r>
            <a:endParaRPr lang="zh-CN" altLang="en-US" sz="2000" dirty="0"/>
          </a:p>
        </p:txBody>
      </p:sp>
      <p:sp>
        <p:nvSpPr>
          <p:cNvPr id="11" name="标题 10"/>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6.1.9 </a:t>
            </a:r>
            <a:r>
              <a:rPr lang="zh-CN" altLang="zh-CN" sz="3200" dirty="0" smtClean="0">
                <a:latin typeface="微软雅黑" pitchFamily="34" charset="-122"/>
                <a:ea typeface="微软雅黑" pitchFamily="34" charset="-122"/>
                <a:cs typeface="+mn-cs"/>
              </a:rPr>
              <a:t>热继电器</a:t>
            </a:r>
            <a:endParaRPr lang="zh-CN" altLang="en-US" sz="3200" dirty="0" smtClean="0">
              <a:latin typeface="微软雅黑" pitchFamily="34" charset="-122"/>
              <a:ea typeface="微软雅黑" pitchFamily="34" charset="-122"/>
              <a:cs typeface="+mn-cs"/>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6.1  </a:t>
            </a:r>
            <a:r>
              <a:rPr lang="zh-CN"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常用低压电器</a:t>
            </a:r>
          </a:p>
        </p:txBody>
      </p:sp>
      <p:sp>
        <p:nvSpPr>
          <p:cNvPr id="11" name="标题 10"/>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6.1.10 </a:t>
            </a:r>
            <a:r>
              <a:rPr lang="zh-CN" altLang="zh-CN" sz="3200" dirty="0" smtClean="0">
                <a:latin typeface="微软雅黑" pitchFamily="34" charset="-122"/>
                <a:ea typeface="微软雅黑" pitchFamily="34" charset="-122"/>
                <a:cs typeface="+mn-cs"/>
              </a:rPr>
              <a:t>时间继电器</a:t>
            </a:r>
            <a:endParaRPr lang="zh-CN" altLang="en-US" sz="3200" dirty="0" smtClean="0">
              <a:latin typeface="微软雅黑" pitchFamily="34" charset="-122"/>
              <a:ea typeface="微软雅黑" pitchFamily="34" charset="-122"/>
              <a:cs typeface="+mn-cs"/>
            </a:endParaRPr>
          </a:p>
        </p:txBody>
      </p:sp>
      <p:sp>
        <p:nvSpPr>
          <p:cNvPr id="6" name="内容占位符 5"/>
          <p:cNvSpPr>
            <a:spLocks noGrp="1"/>
          </p:cNvSpPr>
          <p:nvPr>
            <p:ph idx="1"/>
          </p:nvPr>
        </p:nvSpPr>
        <p:spPr>
          <a:xfrm>
            <a:off x="990600" y="2759075"/>
            <a:ext cx="7315200" cy="3870241"/>
          </a:xfrm>
        </p:spPr>
        <p:txBody>
          <a:bodyPr/>
          <a:lstStyle/>
          <a:p>
            <a:r>
              <a:rPr lang="en-US" altLang="zh-CN" sz="2000" dirty="0" smtClean="0">
                <a:solidFill>
                  <a:schemeClr val="accent2"/>
                </a:solidFill>
              </a:rPr>
              <a:t>1.</a:t>
            </a:r>
            <a:r>
              <a:rPr lang="zh-CN" altLang="zh-CN" sz="2000" dirty="0" smtClean="0">
                <a:solidFill>
                  <a:schemeClr val="accent2"/>
                </a:solidFill>
              </a:rPr>
              <a:t>时间继电器的用途</a:t>
            </a:r>
            <a:endParaRPr lang="en-US" altLang="zh-CN" sz="2000" dirty="0" smtClean="0">
              <a:solidFill>
                <a:schemeClr val="accent2"/>
              </a:solidFill>
            </a:endParaRPr>
          </a:p>
          <a:p>
            <a:r>
              <a:rPr lang="zh-CN" altLang="zh-CN" sz="2000" dirty="0" smtClean="0"/>
              <a:t>时间继电器在电工电路中用于定时。</a:t>
            </a:r>
          </a:p>
          <a:p>
            <a:r>
              <a:rPr lang="zh-CN" altLang="zh-CN" sz="2000" dirty="0" smtClean="0"/>
              <a:t>电子式时间继电器是通过调节延时电容器的充放电时间来达到延时目的的。调整定时器的定时旋钮，可改变电容器的充电电阻阻值，即可改变电容器的定时时间。</a:t>
            </a:r>
            <a:endParaRPr lang="en-US" altLang="zh-CN" sz="2000" dirty="0" smtClean="0"/>
          </a:p>
          <a:p>
            <a:r>
              <a:rPr lang="en-US" altLang="zh-CN" sz="2000" dirty="0" smtClean="0">
                <a:solidFill>
                  <a:schemeClr val="accent2"/>
                </a:solidFill>
              </a:rPr>
              <a:t>2.</a:t>
            </a:r>
            <a:r>
              <a:rPr lang="zh-CN" altLang="zh-CN" sz="2000" dirty="0" smtClean="0">
                <a:solidFill>
                  <a:schemeClr val="accent2"/>
                </a:solidFill>
              </a:rPr>
              <a:t>时间继电器的选择与调整</a:t>
            </a:r>
            <a:endParaRPr lang="en-US" altLang="zh-CN" sz="2000" dirty="0" smtClean="0">
              <a:solidFill>
                <a:schemeClr val="accent2"/>
              </a:solidFill>
            </a:endParaRPr>
          </a:p>
          <a:p>
            <a:r>
              <a:rPr lang="zh-CN" altLang="zh-CN" sz="2000" dirty="0" smtClean="0"/>
              <a:t>空气阻尼式继电器有</a:t>
            </a:r>
            <a:r>
              <a:rPr lang="en-US" altLang="zh-CN" sz="2000" dirty="0" smtClean="0"/>
              <a:t>JS7</a:t>
            </a:r>
            <a:r>
              <a:rPr lang="zh-CN" altLang="zh-CN" sz="2000" dirty="0" smtClean="0"/>
              <a:t>、</a:t>
            </a:r>
            <a:r>
              <a:rPr lang="en-US" altLang="zh-CN" sz="2000" dirty="0" smtClean="0"/>
              <a:t>JS16</a:t>
            </a:r>
            <a:r>
              <a:rPr lang="zh-CN" altLang="zh-CN" sz="2000" dirty="0" smtClean="0"/>
              <a:t>、</a:t>
            </a:r>
            <a:r>
              <a:rPr lang="en-US" altLang="zh-CN" sz="2000" dirty="0" smtClean="0"/>
              <a:t>JS23</a:t>
            </a:r>
            <a:r>
              <a:rPr lang="zh-CN" altLang="zh-CN" sz="2000" dirty="0" smtClean="0"/>
              <a:t>等系列。它的优点是延时时间长、价格低，缺点是延时精度低，只适用于要求延时精度不高的场合。</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16.jpg"/>
          <p:cNvPicPr>
            <a:picLocks noChangeAspect="1"/>
          </p:cNvPicPr>
          <p:nvPr/>
        </p:nvPicPr>
        <p:blipFill>
          <a:blip r:embed="rId3" cstate="print"/>
          <a:srcRect l="23334" r="12223" b="4446"/>
          <a:stretch>
            <a:fillRect/>
          </a:stretch>
        </p:blipFill>
        <p:spPr>
          <a:xfrm>
            <a:off x="0" y="2514714"/>
            <a:ext cx="2929153" cy="4343286"/>
          </a:xfrm>
          <a:prstGeom prst="rect">
            <a:avLst/>
          </a:prstGeom>
        </p:spPr>
      </p:pic>
      <p:sp>
        <p:nvSpPr>
          <p:cNvPr id="3" name="内容占位符 2"/>
          <p:cNvSpPr>
            <a:spLocks noGrp="1"/>
          </p:cNvSpPr>
          <p:nvPr>
            <p:ph idx="1"/>
          </p:nvPr>
        </p:nvSpPr>
        <p:spPr>
          <a:xfrm>
            <a:off x="2667050" y="2362228"/>
            <a:ext cx="5791048" cy="2514534"/>
          </a:xfrm>
          <a:prstGeom prst="roundRect">
            <a:avLst/>
          </a:prstGeom>
          <a:ln>
            <a:noFill/>
          </a:ln>
          <a:effectLst>
            <a:outerShdw blurRad="50800" dist="38100" dir="2700000" algn="tl" rotWithShape="0">
              <a:prstClr val="black">
                <a:alpha val="40000"/>
              </a:prstClr>
            </a:outerShdw>
          </a:effectLst>
          <a:scene3d>
            <a:camera prst="orthographicFront">
              <a:rot lat="0" lon="0" rev="0"/>
            </a:camera>
            <a:lightRig rig="contrasting" dir="t">
              <a:rot lat="0" lon="0" rev="1500000"/>
            </a:lightRig>
          </a:scene3d>
          <a:sp3d prstMaterial="metal">
            <a:bevelT w="88900" h="88900"/>
          </a:sp3d>
        </p:spPr>
        <p:style>
          <a:lnRef idx="2">
            <a:schemeClr val="accent2"/>
          </a:lnRef>
          <a:fillRef idx="1">
            <a:schemeClr val="lt1"/>
          </a:fillRef>
          <a:effectRef idx="0">
            <a:schemeClr val="accent2"/>
          </a:effectRef>
          <a:fontRef idx="minor">
            <a:schemeClr val="dk1"/>
          </a:fontRef>
        </p:style>
        <p:txBody>
          <a:bodyPr anchor="ctr"/>
          <a:lstStyle/>
          <a:p>
            <a:r>
              <a:rPr lang="zh-CN" altLang="zh-CN" sz="1800" dirty="0" smtClean="0"/>
              <a:t>我们介绍了</a:t>
            </a:r>
            <a:r>
              <a:rPr lang="en-US" altLang="zh-CN" sz="1800" dirty="0" smtClean="0"/>
              <a:t>10</a:t>
            </a:r>
            <a:r>
              <a:rPr lang="zh-CN" altLang="zh-CN" sz="1800" dirty="0" smtClean="0"/>
              <a:t>种常用低压电器。其中有主电路控制电器，如刀开关、组合开关、空气断路器、接触器，熔断器等，它们连接在主电路中；再有就是辅助电器，包括主令开关、定时器、热保护器、中间继电器等，它们用在控制电路中，完成对主电路的逻辑控制。大家要记住各种电器的用途和表示符号</a:t>
            </a:r>
          </a:p>
        </p:txBody>
      </p:sp>
      <p:sp>
        <p:nvSpPr>
          <p:cNvPr id="6"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zh-CN" altLang="en-US"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小结</a:t>
            </a:r>
            <a:endParaRPr lang="zh-CN"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subTitle" idx="1"/>
          </p:nvPr>
        </p:nvSpPr>
        <p:spPr/>
        <p:txBody>
          <a:bodyPr/>
          <a:lstStyle/>
          <a:p>
            <a:pPr indent="266700" algn="l">
              <a:spcAft>
                <a:spcPts val="0"/>
              </a:spcAft>
            </a:pPr>
            <a:r>
              <a:rPr lang="zh-CN" altLang="zh-CN" dirty="0" smtClean="0">
                <a:solidFill>
                  <a:schemeClr val="bg1"/>
                </a:solidFill>
                <a:latin typeface="微软雅黑" pitchFamily="34" charset="-122"/>
                <a:ea typeface="微软雅黑" pitchFamily="34" charset="-122"/>
              </a:rPr>
              <a:t>课题</a:t>
            </a:r>
            <a:endParaRPr lang="en-US" altLang="zh-CN" dirty="0" smtClean="0">
              <a:solidFill>
                <a:schemeClr val="bg1"/>
              </a:solidFill>
              <a:latin typeface="微软雅黑" pitchFamily="34" charset="-122"/>
              <a:ea typeface="微软雅黑" pitchFamily="34" charset="-122"/>
            </a:endParaRPr>
          </a:p>
          <a:p>
            <a:pPr indent="266700" algn="l">
              <a:spcAft>
                <a:spcPts val="0"/>
              </a:spcAft>
              <a:buFont typeface="Wingdings" pitchFamily="2" charset="2"/>
              <a:buChar char="l"/>
            </a:pPr>
            <a:r>
              <a:rPr lang="en-US" altLang="zh-CN" dirty="0" smtClean="0">
                <a:solidFill>
                  <a:schemeClr val="bg1"/>
                </a:solidFill>
                <a:latin typeface="微软雅黑" pitchFamily="34" charset="-122"/>
                <a:ea typeface="微软雅黑" pitchFamily="34" charset="-122"/>
              </a:rPr>
              <a:t>6.2 </a:t>
            </a:r>
            <a:r>
              <a:rPr lang="zh-CN" altLang="zh-CN" dirty="0" smtClean="0">
                <a:solidFill>
                  <a:schemeClr val="bg1"/>
                </a:solidFill>
                <a:latin typeface="微软雅黑" pitchFamily="34" charset="-122"/>
                <a:ea typeface="微软雅黑" pitchFamily="34" charset="-122"/>
              </a:rPr>
              <a:t>三相笼型异步电动机的控制</a:t>
            </a:r>
            <a:endParaRPr lang="en-US" altLang="zh-CN" dirty="0" smtClean="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0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6.2 </a:t>
            </a:r>
            <a:r>
              <a:rPr lang="zh-CN" altLang="zh-CN" sz="40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三相笼型异步电动机的控制</a:t>
            </a:r>
          </a:p>
        </p:txBody>
      </p:sp>
      <p:sp>
        <p:nvSpPr>
          <p:cNvPr id="11" name="标题 10"/>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6.2.1 </a:t>
            </a:r>
            <a:r>
              <a:rPr lang="zh-CN" altLang="zh-CN" sz="3200" dirty="0" smtClean="0">
                <a:latin typeface="微软雅黑" pitchFamily="34" charset="-122"/>
                <a:ea typeface="微软雅黑" pitchFamily="34" charset="-122"/>
                <a:cs typeface="+mn-cs"/>
              </a:rPr>
              <a:t>连续控制与点动控制</a:t>
            </a:r>
            <a:endParaRPr lang="zh-CN" altLang="en-US" sz="3200" dirty="0" smtClean="0">
              <a:latin typeface="微软雅黑" pitchFamily="34" charset="-122"/>
              <a:ea typeface="微软雅黑" pitchFamily="34" charset="-122"/>
              <a:cs typeface="+mn-cs"/>
            </a:endParaRPr>
          </a:p>
        </p:txBody>
      </p:sp>
      <p:sp>
        <p:nvSpPr>
          <p:cNvPr id="6" name="内容占位符 5"/>
          <p:cNvSpPr>
            <a:spLocks noGrp="1"/>
          </p:cNvSpPr>
          <p:nvPr>
            <p:ph sz="half" idx="1"/>
          </p:nvPr>
        </p:nvSpPr>
        <p:spPr/>
        <p:txBody>
          <a:bodyPr/>
          <a:lstStyle/>
          <a:p>
            <a:r>
              <a:rPr lang="en-US" altLang="zh-CN" sz="2000" dirty="0" smtClean="0"/>
              <a:t>1. </a:t>
            </a:r>
            <a:r>
              <a:rPr lang="zh-CN" altLang="zh-CN" sz="2000" dirty="0" smtClean="0"/>
              <a:t>连续控制</a:t>
            </a:r>
            <a:endParaRPr lang="en-US" altLang="zh-CN" sz="2000" dirty="0" smtClean="0"/>
          </a:p>
          <a:p>
            <a:r>
              <a:rPr lang="zh-CN" altLang="zh-CN" sz="2000" dirty="0" smtClean="0"/>
              <a:t>（</a:t>
            </a:r>
            <a:r>
              <a:rPr lang="en-US" altLang="zh-CN" sz="2000" dirty="0" smtClean="0"/>
              <a:t>1</a:t>
            </a:r>
            <a:r>
              <a:rPr lang="zh-CN" altLang="zh-CN" sz="2000" dirty="0" smtClean="0"/>
              <a:t>）运行要求</a:t>
            </a:r>
          </a:p>
          <a:p>
            <a:r>
              <a:rPr lang="zh-CN" altLang="zh-CN" sz="2000" dirty="0" smtClean="0"/>
              <a:t>电动机通电后保持连续运行</a:t>
            </a:r>
          </a:p>
          <a:p>
            <a:r>
              <a:rPr lang="zh-CN" altLang="zh-CN" sz="2000" dirty="0" smtClean="0"/>
              <a:t>（</a:t>
            </a:r>
            <a:r>
              <a:rPr lang="en-US" altLang="zh-CN" sz="2000" dirty="0" smtClean="0"/>
              <a:t>2</a:t>
            </a:r>
            <a:r>
              <a:rPr lang="zh-CN" altLang="zh-CN" sz="2000" dirty="0" smtClean="0"/>
              <a:t>）主电路组成</a:t>
            </a:r>
            <a:r>
              <a:rPr lang="zh-CN" altLang="en-US" sz="2000" dirty="0" smtClean="0"/>
              <a:t>：</a:t>
            </a:r>
            <a:endParaRPr lang="en-US" altLang="zh-CN" sz="2000" dirty="0" smtClean="0"/>
          </a:p>
          <a:p>
            <a:r>
              <a:rPr lang="en-US" altLang="zh-CN" sz="2000" b="1" dirty="0" smtClean="0">
                <a:solidFill>
                  <a:schemeClr val="accent2"/>
                </a:solidFill>
              </a:rPr>
              <a:t>QF</a:t>
            </a:r>
            <a:r>
              <a:rPr lang="zh-CN" altLang="en-US" sz="2000" b="1" dirty="0" smtClean="0">
                <a:solidFill>
                  <a:schemeClr val="accent2"/>
                </a:solidFill>
              </a:rPr>
              <a:t>、</a:t>
            </a:r>
            <a:r>
              <a:rPr lang="en-US" altLang="zh-CN" sz="2000" b="1" dirty="0" smtClean="0">
                <a:solidFill>
                  <a:schemeClr val="accent2"/>
                </a:solidFill>
              </a:rPr>
              <a:t>FU1</a:t>
            </a:r>
            <a:r>
              <a:rPr lang="zh-CN" altLang="en-US" sz="2000" b="1" dirty="0" smtClean="0">
                <a:solidFill>
                  <a:schemeClr val="accent2"/>
                </a:solidFill>
              </a:rPr>
              <a:t>、</a:t>
            </a:r>
            <a:r>
              <a:rPr lang="en-US" altLang="zh-CN" sz="2000" b="1" dirty="0" smtClean="0">
                <a:solidFill>
                  <a:schemeClr val="accent2"/>
                </a:solidFill>
              </a:rPr>
              <a:t>KM</a:t>
            </a:r>
            <a:r>
              <a:rPr lang="zh-CN" altLang="en-US" sz="2000" b="1" dirty="0" smtClean="0">
                <a:solidFill>
                  <a:schemeClr val="accent2"/>
                </a:solidFill>
              </a:rPr>
              <a:t>、</a:t>
            </a:r>
            <a:r>
              <a:rPr lang="en-US" altLang="zh-CN" sz="2000" b="1" dirty="0" smtClean="0">
                <a:solidFill>
                  <a:schemeClr val="accent2"/>
                </a:solidFill>
              </a:rPr>
              <a:t>FR</a:t>
            </a:r>
          </a:p>
          <a:p>
            <a:pPr>
              <a:buNone/>
            </a:pPr>
            <a:r>
              <a:rPr lang="zh-CN" altLang="en-US" sz="2000" dirty="0" smtClean="0"/>
              <a:t>（</a:t>
            </a:r>
            <a:r>
              <a:rPr lang="zh-CN" altLang="zh-CN" sz="2000" dirty="0" smtClean="0"/>
              <a:t>上述配置是电动机控制的标准配置，一般情况下不能简化省略</a:t>
            </a:r>
            <a:r>
              <a:rPr lang="zh-CN" altLang="en-US" sz="2000" dirty="0" smtClean="0"/>
              <a:t>）</a:t>
            </a:r>
            <a:endParaRPr lang="zh-CN" altLang="zh-CN" sz="2000" dirty="0" smtClean="0"/>
          </a:p>
          <a:p>
            <a:endParaRPr lang="zh-CN" altLang="zh-CN" sz="2000" dirty="0" smtClean="0"/>
          </a:p>
        </p:txBody>
      </p:sp>
      <p:sp>
        <p:nvSpPr>
          <p:cNvPr id="7" name="内容占位符 6"/>
          <p:cNvSpPr>
            <a:spLocks noGrp="1"/>
          </p:cNvSpPr>
          <p:nvPr>
            <p:ph sz="half" idx="2"/>
          </p:nvPr>
        </p:nvSpPr>
        <p:spPr/>
        <p:txBody>
          <a:bodyPr/>
          <a:lstStyle/>
          <a:p>
            <a:r>
              <a:rPr lang="zh-CN" altLang="zh-CN" sz="2000" dirty="0" smtClean="0"/>
              <a:t>（</a:t>
            </a:r>
            <a:r>
              <a:rPr lang="en-US" altLang="zh-CN" sz="2000" dirty="0" smtClean="0"/>
              <a:t>3</a:t>
            </a:r>
            <a:r>
              <a:rPr lang="zh-CN" altLang="zh-CN" sz="2000" dirty="0" smtClean="0"/>
              <a:t>）控制电路</a:t>
            </a:r>
          </a:p>
          <a:p>
            <a:endParaRPr lang="zh-CN" altLang="en-US" sz="2000" dirty="0"/>
          </a:p>
        </p:txBody>
      </p:sp>
      <p:pic>
        <p:nvPicPr>
          <p:cNvPr id="1026" name="Picture 2"/>
          <p:cNvPicPr>
            <a:picLocks noChangeAspect="1" noChangeArrowheads="1"/>
          </p:cNvPicPr>
          <p:nvPr/>
        </p:nvPicPr>
        <p:blipFill>
          <a:blip r:embed="rId3" cstate="print"/>
          <a:srcRect/>
          <a:stretch>
            <a:fillRect/>
          </a:stretch>
        </p:blipFill>
        <p:spPr bwMode="auto">
          <a:xfrm>
            <a:off x="5867366" y="3276605"/>
            <a:ext cx="1447762" cy="326144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0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6.2 </a:t>
            </a:r>
            <a:r>
              <a:rPr lang="zh-CN" altLang="zh-CN" sz="40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三相笼型异步电动机的控制</a:t>
            </a:r>
          </a:p>
        </p:txBody>
      </p:sp>
      <p:sp>
        <p:nvSpPr>
          <p:cNvPr id="11" name="标题 10"/>
          <p:cNvSpPr>
            <a:spLocks noGrp="1"/>
          </p:cNvSpPr>
          <p:nvPr>
            <p:ph type="title"/>
          </p:nvPr>
        </p:nvSpPr>
        <p:spPr/>
        <p:txBody>
          <a:bodyPr/>
          <a:lstStyle/>
          <a:p>
            <a:pPr>
              <a:buClr>
                <a:srgbClr val="7030A0"/>
              </a:buClr>
            </a:pPr>
            <a:r>
              <a:rPr lang="en-US" altLang="zh-CN" sz="2400" dirty="0" smtClean="0"/>
              <a:t>2.</a:t>
            </a:r>
            <a:r>
              <a:rPr lang="zh-CN" altLang="zh-CN" sz="2400" dirty="0" smtClean="0"/>
              <a:t>带点动控制的连续控制电路</a:t>
            </a:r>
            <a:endParaRPr lang="zh-CN" altLang="en-US" sz="2400" dirty="0" smtClean="0">
              <a:latin typeface="微软雅黑" pitchFamily="34" charset="-122"/>
              <a:ea typeface="微软雅黑" pitchFamily="34" charset="-122"/>
              <a:cs typeface="+mn-cs"/>
            </a:endParaRPr>
          </a:p>
        </p:txBody>
      </p:sp>
      <p:sp>
        <p:nvSpPr>
          <p:cNvPr id="6" name="内容占位符 5"/>
          <p:cNvSpPr>
            <a:spLocks noGrp="1"/>
          </p:cNvSpPr>
          <p:nvPr>
            <p:ph sz="half" idx="1"/>
          </p:nvPr>
        </p:nvSpPr>
        <p:spPr/>
        <p:txBody>
          <a:bodyPr/>
          <a:lstStyle/>
          <a:p>
            <a:r>
              <a:rPr lang="zh-CN" altLang="zh-CN" sz="2000" dirty="0" smtClean="0"/>
              <a:t>点动功能是运行按钮不设自锁，点一点，动一动的功能</a:t>
            </a:r>
          </a:p>
        </p:txBody>
      </p:sp>
      <p:pic>
        <p:nvPicPr>
          <p:cNvPr id="2050" name="Picture 2"/>
          <p:cNvPicPr>
            <a:picLocks noGrp="1" noChangeAspect="1" noChangeArrowheads="1"/>
          </p:cNvPicPr>
          <p:nvPr>
            <p:ph sz="half" idx="2"/>
          </p:nvPr>
        </p:nvPicPr>
        <p:blipFill>
          <a:blip r:embed="rId3" cstate="print"/>
          <a:srcRect/>
          <a:stretch>
            <a:fillRect/>
          </a:stretch>
        </p:blipFill>
        <p:spPr bwMode="auto">
          <a:xfrm>
            <a:off x="5257782" y="2667020"/>
            <a:ext cx="2209742" cy="371229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0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6.2 </a:t>
            </a:r>
            <a:r>
              <a:rPr lang="zh-CN" altLang="zh-CN" sz="40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三相笼型异步电动机的控制</a:t>
            </a:r>
          </a:p>
        </p:txBody>
      </p:sp>
      <p:sp>
        <p:nvSpPr>
          <p:cNvPr id="11" name="标题 10"/>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6.2.2 </a:t>
            </a:r>
            <a:r>
              <a:rPr lang="zh-CN" altLang="zh-CN" sz="3200" dirty="0" smtClean="0">
                <a:latin typeface="微软雅黑" pitchFamily="34" charset="-122"/>
                <a:ea typeface="微软雅黑" pitchFamily="34" charset="-122"/>
                <a:cs typeface="+mn-cs"/>
              </a:rPr>
              <a:t>两地控制</a:t>
            </a:r>
            <a:endParaRPr lang="zh-CN" altLang="en-US" sz="3200" dirty="0" smtClean="0">
              <a:latin typeface="微软雅黑" pitchFamily="34" charset="-122"/>
              <a:ea typeface="微软雅黑" pitchFamily="34" charset="-122"/>
              <a:cs typeface="+mn-cs"/>
            </a:endParaRPr>
          </a:p>
        </p:txBody>
      </p:sp>
      <p:sp>
        <p:nvSpPr>
          <p:cNvPr id="8" name="内容占位符 7"/>
          <p:cNvSpPr>
            <a:spLocks noGrp="1"/>
          </p:cNvSpPr>
          <p:nvPr>
            <p:ph sz="half" idx="1"/>
          </p:nvPr>
        </p:nvSpPr>
        <p:spPr/>
        <p:txBody>
          <a:bodyPr/>
          <a:lstStyle/>
          <a:p>
            <a:r>
              <a:rPr lang="zh-CN" altLang="zh-CN" sz="2400" dirty="0" smtClean="0"/>
              <a:t>两个地点进行同样的操作，称为两地控制。</a:t>
            </a:r>
            <a:endParaRPr lang="en-US" altLang="zh-CN" sz="2400" dirty="0" smtClean="0"/>
          </a:p>
          <a:p>
            <a:r>
              <a:rPr lang="zh-CN" altLang="zh-CN" sz="2400" dirty="0" smtClean="0"/>
              <a:t>只要把两地的</a:t>
            </a:r>
            <a:r>
              <a:rPr lang="zh-CN" altLang="zh-CN" sz="2400" b="1" dirty="0" smtClean="0"/>
              <a:t>起动按钮并联在一起，停止按钮串联在一起，</a:t>
            </a:r>
            <a:r>
              <a:rPr lang="zh-CN" altLang="zh-CN" sz="2400" dirty="0" smtClean="0"/>
              <a:t>就实现了两地控制。</a:t>
            </a:r>
            <a:endParaRPr lang="zh-CN" altLang="en-US" sz="2400" dirty="0"/>
          </a:p>
        </p:txBody>
      </p:sp>
      <p:pic>
        <p:nvPicPr>
          <p:cNvPr id="3074" name="Picture 2"/>
          <p:cNvPicPr>
            <a:picLocks noGrp="1" noChangeAspect="1" noChangeArrowheads="1"/>
          </p:cNvPicPr>
          <p:nvPr>
            <p:ph sz="half" idx="2"/>
          </p:nvPr>
        </p:nvPicPr>
        <p:blipFill>
          <a:blip r:embed="rId3" cstate="print"/>
          <a:srcRect/>
          <a:stretch>
            <a:fillRect/>
          </a:stretch>
        </p:blipFill>
        <p:spPr bwMode="auto">
          <a:xfrm>
            <a:off x="5181583" y="2743218"/>
            <a:ext cx="2643539" cy="364815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0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6.2 </a:t>
            </a:r>
            <a:r>
              <a:rPr lang="zh-CN" altLang="zh-CN" sz="40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三相笼型异步电动机的控制</a:t>
            </a:r>
          </a:p>
        </p:txBody>
      </p:sp>
      <p:sp>
        <p:nvSpPr>
          <p:cNvPr id="11" name="标题 10"/>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6.2.3  </a:t>
            </a:r>
            <a:r>
              <a:rPr lang="zh-CN" altLang="zh-CN" sz="3200" dirty="0" smtClean="0">
                <a:latin typeface="微软雅黑" pitchFamily="34" charset="-122"/>
                <a:ea typeface="微软雅黑" pitchFamily="34" charset="-122"/>
                <a:cs typeface="+mn-cs"/>
              </a:rPr>
              <a:t>顺序控制</a:t>
            </a:r>
            <a:endParaRPr lang="zh-CN" altLang="en-US" sz="3200" dirty="0" smtClean="0">
              <a:latin typeface="微软雅黑" pitchFamily="34" charset="-122"/>
              <a:ea typeface="微软雅黑" pitchFamily="34" charset="-122"/>
              <a:cs typeface="+mn-cs"/>
            </a:endParaRPr>
          </a:p>
        </p:txBody>
      </p:sp>
      <p:sp>
        <p:nvSpPr>
          <p:cNvPr id="10" name="内容占位符 9"/>
          <p:cNvSpPr>
            <a:spLocks noGrp="1"/>
          </p:cNvSpPr>
          <p:nvPr>
            <p:ph idx="1"/>
          </p:nvPr>
        </p:nvSpPr>
        <p:spPr>
          <a:xfrm>
            <a:off x="990600" y="2438426"/>
            <a:ext cx="7315200" cy="3870325"/>
          </a:xfrm>
        </p:spPr>
        <p:txBody>
          <a:bodyPr/>
          <a:lstStyle/>
          <a:p>
            <a:r>
              <a:rPr lang="zh-CN" altLang="zh-CN" sz="2000" dirty="0" smtClean="0"/>
              <a:t>顺序控制就是按一定的顺序对多台电动机进行起、停控制。</a:t>
            </a:r>
          </a:p>
          <a:p>
            <a:r>
              <a:rPr lang="zh-CN" altLang="zh-CN" sz="2000" dirty="0" smtClean="0"/>
              <a:t>例如铣床上要求主轴电动机转动后，进给电动机才能起动，即要求顺序控制。</a:t>
            </a:r>
          </a:p>
          <a:p>
            <a:endParaRPr lang="zh-CN" altLang="en-US" sz="2000" dirty="0"/>
          </a:p>
        </p:txBody>
      </p:sp>
      <p:pic>
        <p:nvPicPr>
          <p:cNvPr id="3075" name="Picture 3"/>
          <p:cNvPicPr>
            <a:picLocks noChangeAspect="1" noChangeArrowheads="1"/>
          </p:cNvPicPr>
          <p:nvPr/>
        </p:nvPicPr>
        <p:blipFill>
          <a:blip r:embed="rId3" cstate="print"/>
          <a:srcRect/>
          <a:stretch>
            <a:fillRect/>
          </a:stretch>
        </p:blipFill>
        <p:spPr bwMode="auto">
          <a:xfrm>
            <a:off x="1905070" y="3565539"/>
            <a:ext cx="5520214" cy="2362138"/>
          </a:xfrm>
          <a:prstGeom prst="rect">
            <a:avLst/>
          </a:prstGeom>
          <a:noFill/>
          <a:ln w="9525">
            <a:noFill/>
            <a:miter lim="800000"/>
            <a:headEnd/>
            <a:tailEnd/>
          </a:ln>
        </p:spPr>
      </p:pic>
      <p:sp>
        <p:nvSpPr>
          <p:cNvPr id="13" name="矩形 12"/>
          <p:cNvSpPr/>
          <p:nvPr/>
        </p:nvSpPr>
        <p:spPr>
          <a:xfrm>
            <a:off x="1752674" y="5927677"/>
            <a:ext cx="6019642" cy="369332"/>
          </a:xfrm>
          <a:prstGeom prst="rect">
            <a:avLst/>
          </a:prstGeom>
        </p:spPr>
        <p:txBody>
          <a:bodyPr wrap="square">
            <a:spAutoFit/>
          </a:bodyPr>
          <a:lstStyle/>
          <a:p>
            <a:r>
              <a:rPr lang="zh-CN" altLang="zh-CN" sz="1800" dirty="0" smtClean="0"/>
              <a:t>（</a:t>
            </a:r>
            <a:r>
              <a:rPr lang="en-US" altLang="zh-CN" sz="1800" dirty="0" smtClean="0"/>
              <a:t>a</a:t>
            </a:r>
            <a:r>
              <a:rPr lang="zh-CN" altLang="zh-CN" sz="1800" dirty="0" smtClean="0"/>
              <a:t>）主电路</a:t>
            </a:r>
            <a:r>
              <a:rPr lang="en-US" altLang="zh-CN" sz="1800" dirty="0" smtClean="0"/>
              <a:t>        </a:t>
            </a:r>
            <a:r>
              <a:rPr lang="zh-CN" altLang="zh-CN" sz="1800" dirty="0" smtClean="0"/>
              <a:t>（</a:t>
            </a:r>
            <a:r>
              <a:rPr lang="en-US" altLang="zh-CN" sz="1800" dirty="0" smtClean="0"/>
              <a:t>b</a:t>
            </a:r>
            <a:r>
              <a:rPr lang="zh-CN" altLang="zh-CN" sz="1800" dirty="0" smtClean="0"/>
              <a:t>）顺序控制一</a:t>
            </a:r>
            <a:r>
              <a:rPr lang="en-US" altLang="zh-CN" sz="1800" dirty="0" smtClean="0"/>
              <a:t>    </a:t>
            </a:r>
            <a:r>
              <a:rPr lang="zh-CN" altLang="zh-CN" sz="1800" dirty="0" smtClean="0"/>
              <a:t>（</a:t>
            </a:r>
            <a:r>
              <a:rPr lang="en-US" altLang="zh-CN" sz="1800" dirty="0" smtClean="0"/>
              <a:t>c</a:t>
            </a:r>
            <a:r>
              <a:rPr lang="zh-CN" altLang="zh-CN" sz="1800" dirty="0" smtClean="0"/>
              <a:t>）顺序控制二</a:t>
            </a:r>
            <a:endParaRPr lang="zh-CN" altLang="en-US" sz="18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24.jpg"/>
          <p:cNvPicPr>
            <a:picLocks noChangeAspect="1"/>
          </p:cNvPicPr>
          <p:nvPr/>
        </p:nvPicPr>
        <p:blipFill>
          <a:blip r:embed="rId2" cstate="print"/>
          <a:srcRect t="2223" b="4446"/>
          <a:stretch>
            <a:fillRect/>
          </a:stretch>
        </p:blipFill>
        <p:spPr>
          <a:xfrm>
            <a:off x="5701979" y="3962386"/>
            <a:ext cx="3442021" cy="2895614"/>
          </a:xfrm>
          <a:prstGeom prst="rect">
            <a:avLst/>
          </a:prstGeom>
        </p:spPr>
      </p:pic>
      <p:sp>
        <p:nvSpPr>
          <p:cNvPr id="4" name="标题 3"/>
          <p:cNvSpPr>
            <a:spLocks noGrp="1"/>
          </p:cNvSpPr>
          <p:nvPr>
            <p:ph type="title" idx="4294967295"/>
          </p:nvPr>
        </p:nvSpPr>
        <p:spPr>
          <a:xfrm>
            <a:off x="304912" y="228684"/>
            <a:ext cx="7315200" cy="715962"/>
          </a:xfrm>
        </p:spPr>
        <p:txBody>
          <a:bodyPr/>
          <a:lstStyle/>
          <a:p>
            <a:r>
              <a:rPr lang="zh-CN" altLang="en-US"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华文彩云" pitchFamily="2" charset="-122"/>
                <a:ea typeface="华文彩云" pitchFamily="2" charset="-122"/>
              </a:rPr>
              <a:t>学前提示</a:t>
            </a:r>
            <a:endParaRPr lang="zh-CN" altLang="en-US"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华文彩云" pitchFamily="2" charset="-122"/>
              <a:ea typeface="华文彩云" pitchFamily="2" charset="-122"/>
            </a:endParaRPr>
          </a:p>
        </p:txBody>
      </p:sp>
      <p:sp>
        <p:nvSpPr>
          <p:cNvPr id="5" name="内容占位符 4"/>
          <p:cNvSpPr>
            <a:spLocks noGrp="1"/>
          </p:cNvSpPr>
          <p:nvPr>
            <p:ph idx="4294967295"/>
          </p:nvPr>
        </p:nvSpPr>
        <p:spPr>
          <a:xfrm>
            <a:off x="838298" y="2057436"/>
            <a:ext cx="6553028" cy="3870325"/>
          </a:xfrm>
          <a:noFill/>
          <a:ln>
            <a:noFill/>
          </a:ln>
        </p:spPr>
        <p:style>
          <a:lnRef idx="2">
            <a:schemeClr val="accent3"/>
          </a:lnRef>
          <a:fillRef idx="1">
            <a:schemeClr val="lt1"/>
          </a:fillRef>
          <a:effectRef idx="0">
            <a:schemeClr val="accent3"/>
          </a:effectRef>
          <a:fontRef idx="minor">
            <a:schemeClr val="dk1"/>
          </a:fontRef>
        </p:style>
        <p:txBody>
          <a:bodyPr/>
          <a:lstStyle/>
          <a:p>
            <a:pPr marL="0" indent="0">
              <a:spcBef>
                <a:spcPts val="0"/>
              </a:spcBef>
              <a:buNone/>
            </a:pPr>
            <a:r>
              <a:rPr lang="zh-CN" altLang="en-US" sz="2000" dirty="0" smtClean="0"/>
              <a:t>　　</a:t>
            </a:r>
            <a:r>
              <a:rPr lang="zh-CN" altLang="zh-CN" sz="2000" dirty="0" smtClean="0"/>
              <a:t>在低压电路中，控制电动机的运行、停止、过载保护等，是用低压电器进行控制的。</a:t>
            </a:r>
          </a:p>
          <a:p>
            <a:pPr marL="0" indent="0">
              <a:spcBef>
                <a:spcPts val="0"/>
              </a:spcBef>
              <a:buNone/>
            </a:pPr>
            <a:r>
              <a:rPr lang="zh-CN" altLang="en-US" sz="2000" dirty="0" smtClean="0"/>
              <a:t>　　</a:t>
            </a:r>
            <a:r>
              <a:rPr lang="zh-CN" altLang="zh-CN" sz="2000" dirty="0" smtClean="0"/>
              <a:t>低压电器品种繁多，新品种不断涌现。常用低压电器有控制电器、保护电器和主令电器。如控制电器有刀开关、空气开关、接触器等，主要对主电路进行通断控制；保护电器有熔断器，各种继电器。温度继电器将温度转换为开关信号、时间继电器将时间转换为开关信号。继电器就是将非电信号转换为开关信号对电动机控制；主令电器有按钮、行程开关等，作为发信用。</a:t>
            </a:r>
          </a:p>
          <a:p>
            <a:pPr marL="0" indent="0">
              <a:spcBef>
                <a:spcPts val="0"/>
              </a:spcBef>
              <a:buNone/>
            </a:pPr>
            <a:r>
              <a:rPr lang="zh-CN" altLang="en-US" sz="2000" dirty="0" smtClean="0"/>
              <a:t>　　</a:t>
            </a:r>
            <a:r>
              <a:rPr lang="zh-CN" altLang="zh-CN" sz="2000" dirty="0" smtClean="0"/>
              <a:t>任何一台电动机都是通过和低压电器相配合，才能组成控制工作系统。本章主要介绍电动机的常用低压控制电路。</a:t>
            </a:r>
            <a:endParaRPr lang="zh-CN" altLang="zh-CN" sz="20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0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6.2 </a:t>
            </a:r>
            <a:r>
              <a:rPr lang="zh-CN" altLang="zh-CN" sz="40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三相笼型异步电动机的控制</a:t>
            </a:r>
          </a:p>
        </p:txBody>
      </p:sp>
      <p:sp>
        <p:nvSpPr>
          <p:cNvPr id="11" name="标题 10"/>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6.2.4 </a:t>
            </a:r>
            <a:r>
              <a:rPr lang="zh-CN" altLang="zh-CN" sz="3200" dirty="0" smtClean="0">
                <a:latin typeface="微软雅黑" pitchFamily="34" charset="-122"/>
                <a:ea typeface="微软雅黑" pitchFamily="34" charset="-122"/>
                <a:cs typeface="+mn-cs"/>
              </a:rPr>
              <a:t>正反转控制</a:t>
            </a:r>
            <a:endParaRPr lang="zh-CN" altLang="en-US" sz="3200" dirty="0" smtClean="0">
              <a:latin typeface="微软雅黑" pitchFamily="34" charset="-122"/>
              <a:ea typeface="微软雅黑" pitchFamily="34" charset="-122"/>
              <a:cs typeface="+mn-cs"/>
            </a:endParaRPr>
          </a:p>
        </p:txBody>
      </p:sp>
      <p:sp>
        <p:nvSpPr>
          <p:cNvPr id="7" name="内容占位符 6"/>
          <p:cNvSpPr>
            <a:spLocks noGrp="1"/>
          </p:cNvSpPr>
          <p:nvPr>
            <p:ph idx="1"/>
          </p:nvPr>
        </p:nvSpPr>
        <p:spPr/>
        <p:txBody>
          <a:bodyPr/>
          <a:lstStyle/>
          <a:p>
            <a:r>
              <a:rPr lang="zh-CN" altLang="zh-CN" sz="2000" dirty="0" smtClean="0"/>
              <a:t>正反转控制：就是既能控制电动机正转运行，又可控制电动机反转运行。</a:t>
            </a:r>
            <a:endParaRPr lang="en-US" altLang="zh-CN" sz="2000" dirty="0" smtClean="0"/>
          </a:p>
          <a:p>
            <a:endParaRPr lang="en-US" altLang="zh-CN" sz="2000" dirty="0" smtClean="0"/>
          </a:p>
          <a:p>
            <a:endParaRPr lang="en-US" altLang="zh-CN" sz="2000" dirty="0" smtClean="0"/>
          </a:p>
          <a:p>
            <a:endParaRPr lang="en-US" altLang="zh-CN" sz="2000" dirty="0" smtClean="0"/>
          </a:p>
          <a:p>
            <a:endParaRPr lang="en-US" altLang="zh-CN" sz="2000" dirty="0" smtClean="0"/>
          </a:p>
          <a:p>
            <a:endParaRPr lang="en-US" altLang="zh-CN" sz="2000" dirty="0" smtClean="0"/>
          </a:p>
          <a:p>
            <a:endParaRPr lang="en-US" altLang="zh-CN" sz="2000" dirty="0" smtClean="0"/>
          </a:p>
          <a:p>
            <a:r>
              <a:rPr lang="zh-CN" altLang="zh-CN" sz="2000" dirty="0" smtClean="0"/>
              <a:t>改变电动机的三相电源相序，就可改变电动机的旋转方向。频繁往复运动的电动机用接触器控制。</a:t>
            </a:r>
            <a:endParaRPr lang="zh-CN" altLang="en-US" sz="2000" dirty="0"/>
          </a:p>
        </p:txBody>
      </p:sp>
      <p:sp>
        <p:nvSpPr>
          <p:cNvPr id="8" name="圆角矩形 7"/>
          <p:cNvSpPr/>
          <p:nvPr/>
        </p:nvSpPr>
        <p:spPr bwMode="auto">
          <a:xfrm>
            <a:off x="1295486" y="3657594"/>
            <a:ext cx="3657504" cy="1676356"/>
          </a:xfrm>
          <a:prstGeom prst="roundRect">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none" lIns="91440" tIns="45720" rIns="91440" bIns="45720" numCol="1" rtlCol="0" anchor="ctr" anchorCtr="0" compatLnSpc="1">
            <a:prstTxWarp prst="textNoShape">
              <a:avLst/>
            </a:prstTxWarp>
          </a:bodyPr>
          <a:lstStyle/>
          <a:p>
            <a:pPr algn="l"/>
            <a:r>
              <a:rPr lang="zh-CN" altLang="zh-CN" sz="2000" dirty="0" smtClean="0"/>
              <a:t>一些往复运行的机械系统如</a:t>
            </a:r>
            <a:r>
              <a:rPr lang="zh-CN" altLang="en-US" sz="2000" dirty="0" smtClean="0"/>
              <a:t>：</a:t>
            </a:r>
            <a:endParaRPr lang="en-US" altLang="zh-CN" sz="2000" dirty="0" smtClean="0"/>
          </a:p>
          <a:p>
            <a:pPr algn="l">
              <a:buFont typeface="Wingdings" pitchFamily="2" charset="2"/>
              <a:buChar char="l"/>
            </a:pPr>
            <a:r>
              <a:rPr lang="zh-CN" altLang="zh-CN" sz="2000" dirty="0" smtClean="0"/>
              <a:t>机床的主轴</a:t>
            </a:r>
            <a:endParaRPr lang="en-US" altLang="zh-CN" sz="2000" dirty="0" smtClean="0"/>
          </a:p>
          <a:p>
            <a:pPr algn="l">
              <a:buFont typeface="Wingdings" pitchFamily="2" charset="2"/>
              <a:buChar char="l"/>
            </a:pPr>
            <a:r>
              <a:rPr lang="zh-CN" altLang="zh-CN" sz="2000" dirty="0" smtClean="0"/>
              <a:t>龙门刨床往返运动的工作台</a:t>
            </a:r>
            <a:endParaRPr lang="en-US" altLang="zh-CN" sz="2000" dirty="0" smtClean="0"/>
          </a:p>
          <a:p>
            <a:pPr algn="l">
              <a:buFont typeface="Wingdings" pitchFamily="2" charset="2"/>
              <a:buChar char="l"/>
            </a:pPr>
            <a:r>
              <a:rPr lang="zh-CN" altLang="zh-CN" sz="2000" dirty="0" smtClean="0"/>
              <a:t>起重设备重物的提升和下放</a:t>
            </a:r>
            <a:endParaRPr lang="en-US" altLang="zh-CN" sz="2000" dirty="0" smtClean="0"/>
          </a:p>
        </p:txBody>
      </p:sp>
      <p:sp>
        <p:nvSpPr>
          <p:cNvPr id="9" name="燕尾形 8"/>
          <p:cNvSpPr/>
          <p:nvPr/>
        </p:nvSpPr>
        <p:spPr bwMode="auto">
          <a:xfrm>
            <a:off x="5105386" y="4114782"/>
            <a:ext cx="914376" cy="685782"/>
          </a:xfrm>
          <a:prstGeom prst="chevron">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sz="2400" b="0" i="0" u="none" strike="noStrike" cap="none" normalizeH="0" baseline="0" smtClean="0">
              <a:ln>
                <a:noFill/>
              </a:ln>
              <a:solidFill>
                <a:schemeClr val="tx1"/>
              </a:solidFill>
              <a:effectLst/>
              <a:latin typeface="Arial" pitchFamily="34" charset="0"/>
            </a:endParaRPr>
          </a:p>
        </p:txBody>
      </p:sp>
      <p:sp>
        <p:nvSpPr>
          <p:cNvPr id="12" name="圆角矩形 11"/>
          <p:cNvSpPr/>
          <p:nvPr/>
        </p:nvSpPr>
        <p:spPr>
          <a:xfrm>
            <a:off x="6172158" y="4190980"/>
            <a:ext cx="1756887" cy="510778"/>
          </a:xfrm>
          <a:prstGeom prst="roundRect">
            <a:avLst/>
          </a:prstGeom>
        </p:spPr>
        <p:style>
          <a:lnRef idx="1">
            <a:schemeClr val="accent4"/>
          </a:lnRef>
          <a:fillRef idx="3">
            <a:schemeClr val="accent4"/>
          </a:fillRef>
          <a:effectRef idx="2">
            <a:schemeClr val="accent4"/>
          </a:effectRef>
          <a:fontRef idx="minor">
            <a:schemeClr val="lt1"/>
          </a:fontRef>
        </p:style>
        <p:txBody>
          <a:bodyPr wrap="none">
            <a:spAutoFit/>
          </a:bodyPr>
          <a:lstStyle/>
          <a:p>
            <a:r>
              <a:rPr lang="zh-CN" altLang="zh-CN" dirty="0" smtClean="0"/>
              <a:t>正反转控制</a:t>
            </a:r>
            <a:endParaRPr lang="zh-CN" alt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0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6.2 </a:t>
            </a:r>
            <a:r>
              <a:rPr lang="zh-CN" altLang="zh-CN" sz="40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三相笼型异步电动机的控制</a:t>
            </a:r>
          </a:p>
        </p:txBody>
      </p:sp>
      <p:sp>
        <p:nvSpPr>
          <p:cNvPr id="11" name="标题 10"/>
          <p:cNvSpPr>
            <a:spLocks noGrp="1"/>
          </p:cNvSpPr>
          <p:nvPr>
            <p:ph type="title"/>
          </p:nvPr>
        </p:nvSpPr>
        <p:spPr/>
        <p:txBody>
          <a:bodyPr/>
          <a:lstStyle/>
          <a:p>
            <a:pPr>
              <a:buClr>
                <a:srgbClr val="7030A0"/>
              </a:buClr>
              <a:buFont typeface="Webdings" pitchFamily="18" charset="2"/>
              <a:buChar char=""/>
            </a:pPr>
            <a:r>
              <a:rPr lang="en-US" altLang="zh-CN" sz="2400" dirty="0" smtClean="0">
                <a:latin typeface="微软雅黑" pitchFamily="34" charset="-122"/>
                <a:ea typeface="微软雅黑" pitchFamily="34" charset="-122"/>
                <a:cs typeface="+mn-cs"/>
              </a:rPr>
              <a:t>6.2.5</a:t>
            </a:r>
            <a:r>
              <a:rPr lang="zh-CN" altLang="zh-CN" sz="2400" dirty="0" smtClean="0">
                <a:latin typeface="微软雅黑" pitchFamily="34" charset="-122"/>
                <a:ea typeface="微软雅黑" pitchFamily="34" charset="-122"/>
                <a:cs typeface="+mn-cs"/>
              </a:rPr>
              <a:t>　三相异步电动机Ｙ→Δ 降压起动控制电路</a:t>
            </a:r>
            <a:endParaRPr lang="zh-CN" altLang="en-US" sz="2400" dirty="0" smtClean="0">
              <a:latin typeface="微软雅黑" pitchFamily="34" charset="-122"/>
              <a:ea typeface="微软雅黑" pitchFamily="34" charset="-122"/>
              <a:cs typeface="+mn-cs"/>
            </a:endParaRPr>
          </a:p>
        </p:txBody>
      </p:sp>
      <p:pic>
        <p:nvPicPr>
          <p:cNvPr id="4098" name="Picture 2" descr="d620"/>
          <p:cNvPicPr>
            <a:picLocks noGrp="1" noChangeAspect="1" noChangeArrowheads="1"/>
          </p:cNvPicPr>
          <p:nvPr>
            <p:ph idx="1"/>
          </p:nvPr>
        </p:nvPicPr>
        <p:blipFill>
          <a:blip r:embed="rId3" cstate="print"/>
          <a:srcRect/>
          <a:stretch>
            <a:fillRect/>
          </a:stretch>
        </p:blipFill>
        <p:spPr bwMode="auto">
          <a:xfrm>
            <a:off x="2362258" y="2438426"/>
            <a:ext cx="4267088" cy="3696452"/>
          </a:xfrm>
          <a:prstGeom prst="rect">
            <a:avLst/>
          </a:prstGeom>
          <a:noFill/>
          <a:ln w="9525">
            <a:noFill/>
            <a:miter lim="800000"/>
            <a:headEnd/>
            <a:tailEnd/>
          </a:ln>
        </p:spPr>
      </p:pic>
      <p:sp>
        <p:nvSpPr>
          <p:cNvPr id="13" name="TextBox 12"/>
          <p:cNvSpPr txBox="1"/>
          <p:nvPr/>
        </p:nvSpPr>
        <p:spPr>
          <a:xfrm>
            <a:off x="2514654" y="6248326"/>
            <a:ext cx="3493264" cy="369332"/>
          </a:xfrm>
          <a:prstGeom prst="rect">
            <a:avLst/>
          </a:prstGeom>
          <a:noFill/>
        </p:spPr>
        <p:txBody>
          <a:bodyPr wrap="none" rtlCol="0">
            <a:spAutoFit/>
          </a:bodyPr>
          <a:lstStyle/>
          <a:p>
            <a:r>
              <a:rPr lang="zh-CN" altLang="zh-CN" sz="1800" dirty="0" smtClean="0"/>
              <a:t>（</a:t>
            </a:r>
            <a:r>
              <a:rPr lang="en-US" altLang="zh-CN" sz="1800" dirty="0" smtClean="0"/>
              <a:t>a</a:t>
            </a:r>
            <a:r>
              <a:rPr lang="zh-CN" altLang="zh-CN" sz="1800" dirty="0" smtClean="0"/>
              <a:t>）主电路</a:t>
            </a:r>
            <a:r>
              <a:rPr lang="en-US" altLang="zh-CN" sz="1800" dirty="0" smtClean="0"/>
              <a:t>        </a:t>
            </a:r>
            <a:r>
              <a:rPr lang="zh-CN" altLang="zh-CN" sz="1800" dirty="0" smtClean="0"/>
              <a:t>（</a:t>
            </a:r>
            <a:r>
              <a:rPr lang="en-US" altLang="zh-CN" sz="1800" dirty="0" smtClean="0"/>
              <a:t>b</a:t>
            </a:r>
            <a:r>
              <a:rPr lang="zh-CN" altLang="zh-CN" sz="1800" dirty="0" smtClean="0"/>
              <a:t>）控制电路</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16.jpg"/>
          <p:cNvPicPr>
            <a:picLocks noChangeAspect="1"/>
          </p:cNvPicPr>
          <p:nvPr/>
        </p:nvPicPr>
        <p:blipFill>
          <a:blip r:embed="rId3" cstate="print"/>
          <a:srcRect l="23334" r="12223" b="4446"/>
          <a:stretch>
            <a:fillRect/>
          </a:stretch>
        </p:blipFill>
        <p:spPr>
          <a:xfrm>
            <a:off x="0" y="2514714"/>
            <a:ext cx="2929153" cy="4343286"/>
          </a:xfrm>
          <a:prstGeom prst="rect">
            <a:avLst/>
          </a:prstGeom>
        </p:spPr>
      </p:pic>
      <p:sp>
        <p:nvSpPr>
          <p:cNvPr id="3" name="内容占位符 2"/>
          <p:cNvSpPr>
            <a:spLocks noGrp="1"/>
          </p:cNvSpPr>
          <p:nvPr>
            <p:ph idx="1"/>
          </p:nvPr>
        </p:nvSpPr>
        <p:spPr>
          <a:xfrm>
            <a:off x="2667050" y="2362228"/>
            <a:ext cx="5791048" cy="2514534"/>
          </a:xfrm>
          <a:prstGeom prst="roundRect">
            <a:avLst/>
          </a:prstGeom>
          <a:ln>
            <a:noFill/>
          </a:ln>
          <a:effectLst>
            <a:outerShdw blurRad="50800" dist="38100" dir="2700000" algn="tl" rotWithShape="0">
              <a:prstClr val="black">
                <a:alpha val="40000"/>
              </a:prstClr>
            </a:outerShdw>
          </a:effectLst>
          <a:scene3d>
            <a:camera prst="orthographicFront">
              <a:rot lat="0" lon="0" rev="0"/>
            </a:camera>
            <a:lightRig rig="contrasting" dir="t">
              <a:rot lat="0" lon="0" rev="1500000"/>
            </a:lightRig>
          </a:scene3d>
          <a:sp3d prstMaterial="metal">
            <a:bevelT w="88900" h="88900"/>
          </a:sp3d>
        </p:spPr>
        <p:style>
          <a:lnRef idx="2">
            <a:schemeClr val="accent2"/>
          </a:lnRef>
          <a:fillRef idx="1">
            <a:schemeClr val="lt1"/>
          </a:fillRef>
          <a:effectRef idx="0">
            <a:schemeClr val="accent2"/>
          </a:effectRef>
          <a:fontRef idx="minor">
            <a:schemeClr val="dk1"/>
          </a:fontRef>
        </p:style>
        <p:txBody>
          <a:bodyPr anchor="ctr"/>
          <a:lstStyle/>
          <a:p>
            <a:r>
              <a:rPr lang="en-US" altLang="zh-CN" sz="1800" dirty="0" smtClean="0"/>
              <a:t>1.</a:t>
            </a:r>
            <a:r>
              <a:rPr lang="zh-CN" altLang="zh-CN" sz="1800" dirty="0" smtClean="0"/>
              <a:t>上述介绍了电动机的正转控制、正反转控制、顺序控制，这是电动机的基本控制，很多控制是在基本控制基础上派生出来的。</a:t>
            </a:r>
          </a:p>
          <a:p>
            <a:r>
              <a:rPr lang="en-US" altLang="zh-CN" sz="1800" dirty="0" smtClean="0"/>
              <a:t>2. </a:t>
            </a:r>
            <a:r>
              <a:rPr lang="zh-CN" altLang="zh-CN" sz="1800" dirty="0" smtClean="0"/>
              <a:t>上述电路都是工程上非常成熟的应用电路，电路中合理地应用了各种低压电器，大家要深刻理解并记忆。</a:t>
            </a:r>
          </a:p>
        </p:txBody>
      </p:sp>
      <p:sp>
        <p:nvSpPr>
          <p:cNvPr id="6"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zh-CN" altLang="en-US"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小结</a:t>
            </a:r>
            <a:endParaRPr lang="zh-CN"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subTitle" idx="1"/>
          </p:nvPr>
        </p:nvSpPr>
        <p:spPr/>
        <p:txBody>
          <a:bodyPr/>
          <a:lstStyle/>
          <a:p>
            <a:pPr indent="266700" algn="l">
              <a:spcAft>
                <a:spcPts val="0"/>
              </a:spcAft>
            </a:pPr>
            <a:r>
              <a:rPr lang="zh-CN" altLang="zh-CN" dirty="0" smtClean="0">
                <a:solidFill>
                  <a:schemeClr val="bg1"/>
                </a:solidFill>
                <a:latin typeface="微软雅黑" pitchFamily="34" charset="-122"/>
                <a:ea typeface="微软雅黑" pitchFamily="34" charset="-122"/>
              </a:rPr>
              <a:t>课题</a:t>
            </a:r>
            <a:endParaRPr lang="en-US" altLang="zh-CN" dirty="0" smtClean="0">
              <a:solidFill>
                <a:schemeClr val="bg1"/>
              </a:solidFill>
              <a:latin typeface="微软雅黑" pitchFamily="34" charset="-122"/>
              <a:ea typeface="微软雅黑" pitchFamily="34" charset="-122"/>
            </a:endParaRPr>
          </a:p>
          <a:p>
            <a:pPr indent="266700" algn="l">
              <a:spcAft>
                <a:spcPts val="0"/>
              </a:spcAft>
              <a:buFont typeface="Wingdings" pitchFamily="2" charset="2"/>
              <a:buChar char="l"/>
            </a:pPr>
            <a:r>
              <a:rPr lang="en-US" altLang="zh-CN" dirty="0" smtClean="0">
                <a:solidFill>
                  <a:schemeClr val="bg1"/>
                </a:solidFill>
                <a:latin typeface="微软雅黑" pitchFamily="34" charset="-122"/>
                <a:ea typeface="微软雅黑" pitchFamily="34" charset="-122"/>
              </a:rPr>
              <a:t>6.3 CA6140</a:t>
            </a:r>
            <a:r>
              <a:rPr lang="zh-CN" altLang="zh-CN" dirty="0" smtClean="0">
                <a:solidFill>
                  <a:schemeClr val="bg1"/>
                </a:solidFill>
                <a:latin typeface="微软雅黑" pitchFamily="34" charset="-122"/>
                <a:ea typeface="微软雅黑" pitchFamily="34" charset="-122"/>
              </a:rPr>
              <a:t>型普通车床电气控制电路分析与维修</a:t>
            </a:r>
            <a:endParaRPr lang="en-US" altLang="zh-CN" dirty="0" smtClean="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28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6.3 CA6140</a:t>
            </a:r>
            <a:r>
              <a:rPr lang="zh-CN" altLang="zh-CN" sz="28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型普通车床电气控制电路分析与维修</a:t>
            </a:r>
          </a:p>
        </p:txBody>
      </p:sp>
      <p:sp>
        <p:nvSpPr>
          <p:cNvPr id="11" name="标题 10"/>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6.3.1 </a:t>
            </a:r>
            <a:r>
              <a:rPr lang="zh-CN" altLang="zh-CN" sz="3200" dirty="0" smtClean="0">
                <a:latin typeface="微软雅黑" pitchFamily="34" charset="-122"/>
                <a:ea typeface="微软雅黑" pitchFamily="34" charset="-122"/>
                <a:cs typeface="+mn-cs"/>
              </a:rPr>
              <a:t>车床结构</a:t>
            </a:r>
            <a:endParaRPr lang="zh-CN" altLang="en-US" sz="3200" dirty="0" smtClean="0">
              <a:latin typeface="微软雅黑" pitchFamily="34" charset="-122"/>
              <a:ea typeface="微软雅黑" pitchFamily="34" charset="-122"/>
              <a:cs typeface="+mn-cs"/>
            </a:endParaRPr>
          </a:p>
        </p:txBody>
      </p:sp>
      <p:sp>
        <p:nvSpPr>
          <p:cNvPr id="6" name="内容占位符 5"/>
          <p:cNvSpPr>
            <a:spLocks noGrp="1"/>
          </p:cNvSpPr>
          <p:nvPr>
            <p:ph idx="1"/>
          </p:nvPr>
        </p:nvSpPr>
        <p:spPr/>
        <p:txBody>
          <a:bodyPr/>
          <a:lstStyle/>
          <a:p>
            <a:r>
              <a:rPr lang="zh-CN" altLang="zh-CN" sz="2000" dirty="0" smtClean="0"/>
              <a:t>车床是应用最广泛的一种金属切削机床，约占机床总数的</a:t>
            </a:r>
            <a:r>
              <a:rPr lang="en-US" altLang="zh-CN" sz="2000" dirty="0" smtClean="0"/>
              <a:t>50</a:t>
            </a:r>
            <a:r>
              <a:rPr lang="zh-CN" altLang="zh-CN" sz="2000" dirty="0" smtClean="0"/>
              <a:t>％左右</a:t>
            </a:r>
            <a:r>
              <a:rPr lang="zh-CN" altLang="zh-CN" sz="2000" dirty="0" smtClean="0"/>
              <a:t>。</a:t>
            </a:r>
            <a:endParaRPr lang="en-US" altLang="zh-CN" sz="2000" dirty="0" smtClean="0"/>
          </a:p>
          <a:p>
            <a:endParaRPr lang="en-US" altLang="zh-CN" sz="2000" dirty="0" smtClean="0"/>
          </a:p>
          <a:p>
            <a:endParaRPr lang="en-US" altLang="zh-CN" sz="2000" dirty="0" smtClean="0"/>
          </a:p>
          <a:p>
            <a:endParaRPr lang="en-US" altLang="zh-CN" sz="2000" dirty="0" smtClean="0"/>
          </a:p>
          <a:p>
            <a:endParaRPr lang="en-US" altLang="zh-CN" sz="2000" dirty="0" smtClean="0"/>
          </a:p>
          <a:p>
            <a:endParaRPr lang="en-US" altLang="zh-CN" sz="2000" dirty="0" smtClean="0"/>
          </a:p>
          <a:p>
            <a:endParaRPr lang="en-US" altLang="zh-CN" sz="2000" dirty="0" smtClean="0"/>
          </a:p>
          <a:p>
            <a:endParaRPr lang="en-US" altLang="zh-CN" sz="2000" dirty="0" smtClean="0"/>
          </a:p>
          <a:p>
            <a:endParaRPr lang="zh-CN" altLang="en-US" sz="2000" dirty="0"/>
          </a:p>
        </p:txBody>
      </p:sp>
      <p:sp>
        <p:nvSpPr>
          <p:cNvPr id="6963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69633" name="Object 1"/>
          <p:cNvGraphicFramePr>
            <a:graphicFrameLocks noChangeAspect="1"/>
          </p:cNvGraphicFramePr>
          <p:nvPr/>
        </p:nvGraphicFramePr>
        <p:xfrm>
          <a:off x="533506" y="3733792"/>
          <a:ext cx="4597473" cy="1981148"/>
        </p:xfrm>
        <a:graphic>
          <a:graphicData uri="http://schemas.openxmlformats.org/presentationml/2006/ole">
            <p:oleObj spid="_x0000_s69633" name="位图图像" r:id="rId4" imgW="7780952" imgH="3362794" progId="PBrush">
              <p:embed/>
            </p:oleObj>
          </a:graphicData>
        </a:graphic>
      </p:graphicFrame>
      <p:sp>
        <p:nvSpPr>
          <p:cNvPr id="6963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69635" name="Object 3"/>
          <p:cNvGraphicFramePr>
            <a:graphicFrameLocks noChangeAspect="1"/>
          </p:cNvGraphicFramePr>
          <p:nvPr/>
        </p:nvGraphicFramePr>
        <p:xfrm>
          <a:off x="5562574" y="3733792"/>
          <a:ext cx="2721357" cy="1904950"/>
        </p:xfrm>
        <a:graphic>
          <a:graphicData uri="http://schemas.openxmlformats.org/presentationml/2006/ole">
            <p:oleObj spid="_x0000_s69635" name="位图图像" r:id="rId5" imgW="3333333" imgH="1771429" progId="PBrush">
              <p:embed/>
            </p:oleObj>
          </a:graphicData>
        </a:graphic>
      </p:graphicFrame>
      <p:sp>
        <p:nvSpPr>
          <p:cNvPr id="12" name="矩形 11"/>
          <p:cNvSpPr/>
          <p:nvPr/>
        </p:nvSpPr>
        <p:spPr>
          <a:xfrm>
            <a:off x="2233740" y="5943534"/>
            <a:ext cx="1697901" cy="369332"/>
          </a:xfrm>
          <a:prstGeom prst="rect">
            <a:avLst/>
          </a:prstGeom>
        </p:spPr>
        <p:txBody>
          <a:bodyPr wrap="none">
            <a:spAutoFit/>
          </a:bodyPr>
          <a:lstStyle/>
          <a:p>
            <a:r>
              <a:rPr lang="zh-CN" altLang="zh-CN" sz="1800" dirty="0" smtClean="0"/>
              <a:t>（</a:t>
            </a:r>
            <a:r>
              <a:rPr lang="en-US" altLang="zh-CN" sz="1800" dirty="0" smtClean="0"/>
              <a:t>a</a:t>
            </a:r>
            <a:r>
              <a:rPr lang="zh-CN" altLang="zh-CN" sz="1800" dirty="0" smtClean="0"/>
              <a:t>）车床结构</a:t>
            </a:r>
            <a:endParaRPr lang="zh-CN" altLang="en-US" sz="1800" dirty="0"/>
          </a:p>
        </p:txBody>
      </p:sp>
      <p:sp>
        <p:nvSpPr>
          <p:cNvPr id="14" name="矩形 13"/>
          <p:cNvSpPr/>
          <p:nvPr/>
        </p:nvSpPr>
        <p:spPr>
          <a:xfrm>
            <a:off x="5867366" y="5943534"/>
            <a:ext cx="1697901" cy="369332"/>
          </a:xfrm>
          <a:prstGeom prst="rect">
            <a:avLst/>
          </a:prstGeom>
        </p:spPr>
        <p:txBody>
          <a:bodyPr wrap="none">
            <a:spAutoFit/>
          </a:bodyPr>
          <a:lstStyle/>
          <a:p>
            <a:r>
              <a:rPr lang="zh-CN" altLang="zh-CN" sz="1800" dirty="0" smtClean="0"/>
              <a:t>（</a:t>
            </a:r>
            <a:r>
              <a:rPr lang="en-US" altLang="zh-CN" sz="1800" dirty="0" smtClean="0"/>
              <a:t>b</a:t>
            </a:r>
            <a:r>
              <a:rPr lang="zh-CN" altLang="zh-CN" sz="1800" dirty="0" smtClean="0"/>
              <a:t>）车削过程</a:t>
            </a:r>
            <a:endParaRPr lang="zh-CN" altLang="en-US" sz="1800"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28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6.3 CA6140</a:t>
            </a:r>
            <a:r>
              <a:rPr lang="zh-CN" altLang="zh-CN" sz="28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型普通车床电气控制电路分析与维修</a:t>
            </a:r>
          </a:p>
        </p:txBody>
      </p:sp>
      <p:sp>
        <p:nvSpPr>
          <p:cNvPr id="11" name="标题 10"/>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6.3.2 </a:t>
            </a:r>
            <a:r>
              <a:rPr lang="zh-CN" altLang="zh-CN" sz="3200" dirty="0" smtClean="0">
                <a:latin typeface="微软雅黑" pitchFamily="34" charset="-122"/>
                <a:ea typeface="微软雅黑" pitchFamily="34" charset="-122"/>
                <a:cs typeface="+mn-cs"/>
              </a:rPr>
              <a:t>电路分析</a:t>
            </a:r>
            <a:endParaRPr lang="zh-CN" altLang="en-US" sz="3200" dirty="0" smtClean="0">
              <a:latin typeface="微软雅黑" pitchFamily="34" charset="-122"/>
              <a:ea typeface="微软雅黑" pitchFamily="34" charset="-122"/>
              <a:cs typeface="+mn-cs"/>
            </a:endParaRPr>
          </a:p>
        </p:txBody>
      </p:sp>
      <p:sp>
        <p:nvSpPr>
          <p:cNvPr id="6963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6963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内容占位符 12"/>
          <p:cNvSpPr>
            <a:spLocks noGrp="1"/>
          </p:cNvSpPr>
          <p:nvPr>
            <p:ph idx="1"/>
          </p:nvPr>
        </p:nvSpPr>
        <p:spPr/>
        <p:txBody>
          <a:bodyPr/>
          <a:lstStyle/>
          <a:p>
            <a:r>
              <a:rPr lang="en-US" altLang="zh-CN" sz="2400" dirty="0" smtClean="0"/>
              <a:t>1. </a:t>
            </a:r>
            <a:r>
              <a:rPr lang="zh-CN" altLang="zh-CN" sz="2400" dirty="0" smtClean="0"/>
              <a:t>电路</a:t>
            </a:r>
            <a:r>
              <a:rPr lang="zh-CN" altLang="zh-CN" sz="2400" dirty="0" smtClean="0"/>
              <a:t>结构</a:t>
            </a:r>
            <a:endParaRPr lang="en-US" altLang="zh-CN" sz="2400" dirty="0" smtClean="0"/>
          </a:p>
          <a:p>
            <a:r>
              <a:rPr lang="zh-CN" altLang="zh-CN" sz="2400" dirty="0" smtClean="0"/>
              <a:t>主电路：</a:t>
            </a:r>
            <a:endParaRPr lang="en-US" altLang="zh-CN" sz="2400" dirty="0" smtClean="0"/>
          </a:p>
          <a:p>
            <a:r>
              <a:rPr lang="zh-CN" altLang="zh-CN" sz="2400" dirty="0" smtClean="0"/>
              <a:t>控制电路</a:t>
            </a:r>
            <a:r>
              <a:rPr lang="zh-CN" altLang="zh-CN" sz="2400" dirty="0" smtClean="0"/>
              <a:t>：</a:t>
            </a:r>
            <a:endParaRPr lang="en-US" altLang="zh-CN" sz="2400" dirty="0" smtClean="0"/>
          </a:p>
          <a:p>
            <a:r>
              <a:rPr lang="en-US" altLang="zh-CN" sz="2400" dirty="0" smtClean="0"/>
              <a:t>2. </a:t>
            </a:r>
            <a:r>
              <a:rPr lang="zh-CN" altLang="zh-CN" sz="2400" dirty="0" smtClean="0"/>
              <a:t>器件选择</a:t>
            </a:r>
          </a:p>
          <a:p>
            <a:r>
              <a:rPr lang="en-US" altLang="zh-CN" sz="2400" dirty="0" smtClean="0"/>
              <a:t>3. </a:t>
            </a:r>
            <a:r>
              <a:rPr lang="zh-CN" altLang="zh-CN" sz="2400" dirty="0" smtClean="0"/>
              <a:t>电路图绘制方法</a:t>
            </a:r>
            <a:endParaRPr lang="zh-CN" altLang="en-US" sz="2400"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28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6.3 CA6140</a:t>
            </a:r>
            <a:r>
              <a:rPr lang="zh-CN" altLang="zh-CN" sz="28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型普通车床电气控制电路分析与维修</a:t>
            </a:r>
          </a:p>
        </p:txBody>
      </p:sp>
      <p:sp>
        <p:nvSpPr>
          <p:cNvPr id="11" name="标题 10"/>
          <p:cNvSpPr>
            <a:spLocks noGrp="1"/>
          </p:cNvSpPr>
          <p:nvPr>
            <p:ph type="title"/>
          </p:nvPr>
        </p:nvSpPr>
        <p:spPr/>
        <p:txBody>
          <a:bodyPr/>
          <a:lstStyle/>
          <a:p>
            <a:pPr>
              <a:buClr>
                <a:srgbClr val="7030A0"/>
              </a:buClr>
              <a:buFont typeface="Webdings" pitchFamily="18" charset="2"/>
              <a:buChar char=""/>
            </a:pPr>
            <a:r>
              <a:rPr lang="en-US" altLang="zh-CN" sz="2800" dirty="0" smtClean="0">
                <a:latin typeface="微软雅黑" pitchFamily="34" charset="-122"/>
                <a:ea typeface="微软雅黑" pitchFamily="34" charset="-122"/>
                <a:cs typeface="+mn-cs"/>
              </a:rPr>
              <a:t>6.3.3  CIA6140</a:t>
            </a:r>
            <a:r>
              <a:rPr lang="zh-CN" altLang="zh-CN" sz="2800" dirty="0" smtClean="0">
                <a:latin typeface="微软雅黑" pitchFamily="34" charset="-122"/>
                <a:ea typeface="微软雅黑" pitchFamily="34" charset="-122"/>
                <a:cs typeface="+mn-cs"/>
              </a:rPr>
              <a:t>车床电气控制线路的</a:t>
            </a:r>
            <a:r>
              <a:rPr lang="zh-CN" altLang="zh-CN" sz="2800" dirty="0" smtClean="0">
                <a:latin typeface="微软雅黑" pitchFamily="34" charset="-122"/>
                <a:ea typeface="微软雅黑" pitchFamily="34" charset="-122"/>
                <a:cs typeface="+mn-cs"/>
              </a:rPr>
              <a:t>检修</a:t>
            </a:r>
            <a:endParaRPr lang="zh-CN" altLang="en-US" sz="2800" dirty="0" smtClean="0">
              <a:latin typeface="微软雅黑" pitchFamily="34" charset="-122"/>
              <a:ea typeface="微软雅黑" pitchFamily="34" charset="-122"/>
              <a:cs typeface="+mn-cs"/>
            </a:endParaRPr>
          </a:p>
        </p:txBody>
      </p:sp>
      <p:sp>
        <p:nvSpPr>
          <p:cNvPr id="6963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6963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内容占位符 6"/>
          <p:cNvSpPr>
            <a:spLocks noGrp="1"/>
          </p:cNvSpPr>
          <p:nvPr>
            <p:ph idx="1"/>
          </p:nvPr>
        </p:nvSpPr>
        <p:spPr/>
        <p:txBody>
          <a:bodyPr/>
          <a:lstStyle/>
          <a:p>
            <a:r>
              <a:rPr lang="en-US" altLang="zh-CN" sz="2000" dirty="0" smtClean="0"/>
              <a:t>1. </a:t>
            </a:r>
            <a:r>
              <a:rPr lang="zh-CN" altLang="zh-CN" sz="2000" dirty="0" smtClean="0"/>
              <a:t>主轴电动机</a:t>
            </a:r>
            <a:r>
              <a:rPr lang="en-US" altLang="zh-CN" sz="2000" dirty="0" smtClean="0"/>
              <a:t>Ml</a:t>
            </a:r>
            <a:r>
              <a:rPr lang="zh-CN" altLang="zh-CN" sz="2000" dirty="0" smtClean="0"/>
              <a:t>不能起动</a:t>
            </a:r>
          </a:p>
          <a:p>
            <a:r>
              <a:rPr lang="zh-CN" altLang="zh-CN" sz="2000" dirty="0" smtClean="0"/>
              <a:t>可按下列步骤检修</a:t>
            </a:r>
            <a:r>
              <a:rPr lang="zh-CN" altLang="zh-CN" sz="2000" dirty="0" smtClean="0"/>
              <a:t>：</a:t>
            </a:r>
            <a:endParaRPr lang="zh-CN" altLang="zh-CN" sz="2000" dirty="0" smtClean="0"/>
          </a:p>
        </p:txBody>
      </p:sp>
      <p:graphicFrame>
        <p:nvGraphicFramePr>
          <p:cNvPr id="8" name="图示 7"/>
          <p:cNvGraphicFramePr/>
          <p:nvPr/>
        </p:nvGraphicFramePr>
        <p:xfrm>
          <a:off x="1219288" y="3581396"/>
          <a:ext cx="6781622" cy="29718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28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6.3 CA6140</a:t>
            </a:r>
            <a:r>
              <a:rPr lang="zh-CN" altLang="zh-CN" sz="28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型普通车床电气控制电路分析与维修</a:t>
            </a:r>
          </a:p>
        </p:txBody>
      </p:sp>
      <p:sp>
        <p:nvSpPr>
          <p:cNvPr id="6963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6963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内容占位符 6"/>
          <p:cNvSpPr>
            <a:spLocks noGrp="1"/>
          </p:cNvSpPr>
          <p:nvPr>
            <p:ph idx="1"/>
          </p:nvPr>
        </p:nvSpPr>
        <p:spPr>
          <a:xfrm>
            <a:off x="990694" y="2667020"/>
            <a:ext cx="7315200" cy="3870325"/>
          </a:xfrm>
        </p:spPr>
        <p:txBody>
          <a:bodyPr/>
          <a:lstStyle/>
          <a:p>
            <a:r>
              <a:rPr lang="en-US" altLang="zh-CN" sz="2000" dirty="0" smtClean="0"/>
              <a:t>2. </a:t>
            </a:r>
            <a:r>
              <a:rPr lang="zh-CN" altLang="zh-CN" sz="2000" dirty="0" smtClean="0"/>
              <a:t>主轴电动机</a:t>
            </a:r>
            <a:r>
              <a:rPr lang="en-US" altLang="zh-CN" sz="2000" dirty="0" smtClean="0"/>
              <a:t>M1</a:t>
            </a:r>
            <a:r>
              <a:rPr lang="zh-CN" altLang="zh-CN" sz="2000" dirty="0" smtClean="0"/>
              <a:t>启动后不能</a:t>
            </a:r>
            <a:r>
              <a:rPr lang="zh-CN" altLang="zh-CN" sz="2000" dirty="0" smtClean="0"/>
              <a:t>自锁</a:t>
            </a:r>
            <a:endParaRPr lang="en-US" altLang="zh-CN" sz="2000" dirty="0" smtClean="0"/>
          </a:p>
          <a:p>
            <a:r>
              <a:rPr lang="en-US" altLang="zh-CN" sz="2000" dirty="0" smtClean="0"/>
              <a:t>3. </a:t>
            </a:r>
            <a:r>
              <a:rPr lang="zh-CN" altLang="zh-CN" sz="2000" dirty="0" smtClean="0"/>
              <a:t>主轴电动机</a:t>
            </a:r>
            <a:r>
              <a:rPr lang="en-US" altLang="zh-CN" sz="2000" dirty="0" smtClean="0"/>
              <a:t>Ml</a:t>
            </a:r>
            <a:r>
              <a:rPr lang="zh-CN" altLang="zh-CN" sz="2000" dirty="0" smtClean="0"/>
              <a:t>不能</a:t>
            </a:r>
            <a:r>
              <a:rPr lang="zh-CN" altLang="zh-CN" sz="2000" dirty="0" smtClean="0"/>
              <a:t>停车</a:t>
            </a:r>
            <a:endParaRPr lang="en-US" altLang="zh-CN" sz="2000" dirty="0" smtClean="0"/>
          </a:p>
          <a:p>
            <a:r>
              <a:rPr lang="en-US" altLang="zh-CN" sz="2000" dirty="0" smtClean="0"/>
              <a:t>4. </a:t>
            </a:r>
            <a:r>
              <a:rPr lang="zh-CN" altLang="zh-CN" sz="2000" dirty="0" smtClean="0"/>
              <a:t>主轴电动机在运行中突然</a:t>
            </a:r>
            <a:r>
              <a:rPr lang="zh-CN" altLang="zh-CN" sz="2000" dirty="0" smtClean="0"/>
              <a:t>停车</a:t>
            </a:r>
            <a:endParaRPr lang="en-US" altLang="zh-CN" sz="2000" dirty="0" smtClean="0"/>
          </a:p>
          <a:p>
            <a:r>
              <a:rPr lang="en-US" altLang="zh-CN" sz="2000" dirty="0" smtClean="0"/>
              <a:t>5. </a:t>
            </a:r>
            <a:r>
              <a:rPr lang="zh-CN" altLang="zh-CN" sz="2000" dirty="0" smtClean="0"/>
              <a:t>刀架快速移动电动机不能起动</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16.jpg"/>
          <p:cNvPicPr>
            <a:picLocks noChangeAspect="1"/>
          </p:cNvPicPr>
          <p:nvPr/>
        </p:nvPicPr>
        <p:blipFill>
          <a:blip r:embed="rId3" cstate="print"/>
          <a:srcRect l="23334" r="12223" b="4446"/>
          <a:stretch>
            <a:fillRect/>
          </a:stretch>
        </p:blipFill>
        <p:spPr>
          <a:xfrm>
            <a:off x="0" y="2514714"/>
            <a:ext cx="2929153" cy="4343286"/>
          </a:xfrm>
          <a:prstGeom prst="rect">
            <a:avLst/>
          </a:prstGeom>
        </p:spPr>
      </p:pic>
      <p:sp>
        <p:nvSpPr>
          <p:cNvPr id="3" name="内容占位符 2"/>
          <p:cNvSpPr>
            <a:spLocks noGrp="1"/>
          </p:cNvSpPr>
          <p:nvPr>
            <p:ph idx="1"/>
          </p:nvPr>
        </p:nvSpPr>
        <p:spPr>
          <a:xfrm>
            <a:off x="2667050" y="2362228"/>
            <a:ext cx="5791048" cy="2514534"/>
          </a:xfrm>
          <a:prstGeom prst="roundRect">
            <a:avLst/>
          </a:prstGeom>
          <a:ln>
            <a:noFill/>
          </a:ln>
          <a:effectLst>
            <a:outerShdw blurRad="50800" dist="38100" dir="2700000" algn="tl" rotWithShape="0">
              <a:prstClr val="black">
                <a:alpha val="40000"/>
              </a:prstClr>
            </a:outerShdw>
          </a:effectLst>
          <a:scene3d>
            <a:camera prst="orthographicFront">
              <a:rot lat="0" lon="0" rev="0"/>
            </a:camera>
            <a:lightRig rig="contrasting" dir="t">
              <a:rot lat="0" lon="0" rev="1500000"/>
            </a:lightRig>
          </a:scene3d>
          <a:sp3d prstMaterial="metal">
            <a:bevelT w="88900" h="88900"/>
          </a:sp3d>
        </p:spPr>
        <p:style>
          <a:lnRef idx="2">
            <a:schemeClr val="accent2"/>
          </a:lnRef>
          <a:fillRef idx="1">
            <a:schemeClr val="lt1"/>
          </a:fillRef>
          <a:effectRef idx="0">
            <a:schemeClr val="accent2"/>
          </a:effectRef>
          <a:fontRef idx="minor">
            <a:schemeClr val="dk1"/>
          </a:fontRef>
        </p:style>
        <p:txBody>
          <a:bodyPr anchor="ctr"/>
          <a:lstStyle/>
          <a:p>
            <a:r>
              <a:rPr lang="zh-CN" altLang="zh-CN" sz="1800" dirty="0" smtClean="0"/>
              <a:t>我们分析了</a:t>
            </a:r>
            <a:r>
              <a:rPr lang="en-US" altLang="zh-CN" sz="1800" dirty="0" smtClean="0"/>
              <a:t>CA6140</a:t>
            </a:r>
            <a:r>
              <a:rPr lang="zh-CN" altLang="zh-CN" sz="1800" dirty="0" smtClean="0"/>
              <a:t>车床电气控制原理，目的是通过此例，使大家熟悉工程图的绘制方法，能读懂实际的工程图；给出了电路故障的维修方法，该维修方法就是电工基本理论的应用，和第一章讲的测量方法相同。这都是工作中常用的知识。</a:t>
            </a:r>
            <a:endParaRPr lang="zh-CN" altLang="zh-CN" sz="1800" dirty="0" smtClean="0"/>
          </a:p>
        </p:txBody>
      </p:sp>
      <p:sp>
        <p:nvSpPr>
          <p:cNvPr id="6"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zh-CN" altLang="en-US"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小结</a:t>
            </a:r>
            <a:endParaRPr lang="zh-CN"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pPr>
              <a:buClr>
                <a:srgbClr val="7030A0"/>
              </a:buClr>
              <a:buFont typeface="Webdings" pitchFamily="18" charset="2"/>
              <a:buChar char=""/>
            </a:pPr>
            <a:r>
              <a:rPr lang="zh-CN" altLang="zh-CN" sz="3200" dirty="0" smtClean="0">
                <a:latin typeface="微软雅黑" pitchFamily="34" charset="-122"/>
                <a:ea typeface="微软雅黑" pitchFamily="34" charset="-122"/>
                <a:cs typeface="+mn-cs"/>
              </a:rPr>
              <a:t>我国电压等级的划分为：</a:t>
            </a:r>
            <a:endParaRPr lang="zh-CN" altLang="en-US" sz="3200" dirty="0">
              <a:latin typeface="微软雅黑" pitchFamily="34" charset="-122"/>
              <a:ea typeface="微软雅黑" pitchFamily="34" charset="-122"/>
              <a:cs typeface="+mn-cs"/>
            </a:endParaRPr>
          </a:p>
        </p:txBody>
      </p:sp>
      <p:sp>
        <p:nvSpPr>
          <p:cNvPr id="11" name="内容占位符 10"/>
          <p:cNvSpPr>
            <a:spLocks noGrp="1"/>
          </p:cNvSpPr>
          <p:nvPr>
            <p:ph sz="half" idx="1"/>
          </p:nvPr>
        </p:nvSpPr>
        <p:spPr/>
        <p:txBody>
          <a:bodyPr/>
          <a:lstStyle/>
          <a:p>
            <a:pPr lvl="0"/>
            <a:r>
              <a:rPr lang="zh-CN" altLang="zh-CN" sz="2000" dirty="0" smtClean="0"/>
              <a:t>低压电器是工作在</a:t>
            </a:r>
            <a:r>
              <a:rPr lang="en-US" altLang="zh-CN" sz="2000" dirty="0" smtClean="0"/>
              <a:t>1000V</a:t>
            </a:r>
            <a:r>
              <a:rPr lang="zh-CN" altLang="zh-CN" sz="2000" dirty="0" smtClean="0"/>
              <a:t>以下电压等级的电器</a:t>
            </a:r>
            <a:endParaRPr lang="zh-CN" altLang="en-US" sz="2000" dirty="0" smtClean="0"/>
          </a:p>
          <a:p>
            <a:r>
              <a:rPr lang="zh-CN" altLang="zh-CN" sz="2000" dirty="0" smtClean="0"/>
              <a:t>低压电器主要应用在低压交、直流电路中负载的通断、过流过压的保护。主要用于电动机的控制。</a:t>
            </a:r>
          </a:p>
          <a:p>
            <a:r>
              <a:rPr lang="zh-CN" altLang="zh-CN" sz="2000" dirty="0" smtClean="0"/>
              <a:t>按低压电器在控制电路中的作用不同，分为控制电器和保护电器；按低压电器的动作方式不同，分为手动电器和自动电器。</a:t>
            </a:r>
            <a:endParaRPr lang="zh-CN" altLang="en-US" sz="2000" dirty="0"/>
          </a:p>
        </p:txBody>
      </p:sp>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6.1  </a:t>
            </a:r>
            <a:r>
              <a:rPr lang="zh-CN"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常用低压电器</a:t>
            </a:r>
          </a:p>
        </p:txBody>
      </p:sp>
      <p:graphicFrame>
        <p:nvGraphicFramePr>
          <p:cNvPr id="14" name="内容占位符 13"/>
          <p:cNvGraphicFramePr>
            <a:graphicFrameLocks noGrp="1"/>
          </p:cNvGraphicFramePr>
          <p:nvPr>
            <p:ph sz="half" idx="2"/>
          </p:nvPr>
        </p:nvGraphicFramePr>
        <p:xfrm>
          <a:off x="4876792" y="2590822"/>
          <a:ext cx="3581400" cy="38703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6.1.1 </a:t>
            </a:r>
            <a:r>
              <a:rPr lang="zh-CN" altLang="zh-CN" sz="3200" dirty="0" smtClean="0">
                <a:latin typeface="微软雅黑" pitchFamily="34" charset="-122"/>
                <a:ea typeface="微软雅黑" pitchFamily="34" charset="-122"/>
                <a:cs typeface="+mn-cs"/>
              </a:rPr>
              <a:t>刀开关</a:t>
            </a:r>
            <a:endParaRPr lang="zh-CN" altLang="en-US" sz="3200" dirty="0">
              <a:latin typeface="微软雅黑" pitchFamily="34" charset="-122"/>
              <a:ea typeface="微软雅黑" pitchFamily="34" charset="-122"/>
              <a:cs typeface="+mn-cs"/>
            </a:endParaRPr>
          </a:p>
        </p:txBody>
      </p:sp>
      <p:sp>
        <p:nvSpPr>
          <p:cNvPr id="8" name="内容占位符 7"/>
          <p:cNvSpPr>
            <a:spLocks noGrp="1"/>
          </p:cNvSpPr>
          <p:nvPr>
            <p:ph idx="1"/>
          </p:nvPr>
        </p:nvSpPr>
        <p:spPr>
          <a:xfrm>
            <a:off x="990600" y="2438426"/>
            <a:ext cx="7315200" cy="3870325"/>
          </a:xfrm>
        </p:spPr>
        <p:txBody>
          <a:bodyPr/>
          <a:lstStyle/>
          <a:p>
            <a:r>
              <a:rPr lang="zh-CN" altLang="zh-CN" sz="2000" dirty="0" smtClean="0"/>
              <a:t>刀开关旧称闸刀开关。是手动电器。根据用途，分单刀、双刀和三刀。</a:t>
            </a:r>
          </a:p>
          <a:p>
            <a:pPr>
              <a:buClr>
                <a:schemeClr val="accent5"/>
              </a:buClr>
              <a:buFont typeface="Webdings" pitchFamily="18" charset="2"/>
              <a:buChar char=""/>
            </a:pPr>
            <a:r>
              <a:rPr lang="zh-CN" altLang="zh-CN" sz="2000" dirty="0" smtClean="0"/>
              <a:t>结构：在瓷质底座上装有进线座、静触点、熔体、出线座和刀片式的动触点，上面有两块保护胶盖</a:t>
            </a:r>
          </a:p>
          <a:p>
            <a:pPr>
              <a:buClr>
                <a:schemeClr val="accent5"/>
              </a:buClr>
              <a:buFont typeface="Webdings" pitchFamily="18" charset="2"/>
              <a:buChar char=""/>
            </a:pPr>
            <a:r>
              <a:rPr lang="zh-CN" altLang="zh-CN" sz="2000" dirty="0" smtClean="0"/>
              <a:t>安装：垂直安装，上进、下出。闸刀打开后闸刀和熔丝上不会带电</a:t>
            </a:r>
            <a:endParaRPr lang="en-US" altLang="zh-CN" sz="2000" dirty="0" smtClean="0"/>
          </a:p>
          <a:p>
            <a:pPr>
              <a:buClr>
                <a:schemeClr val="accent5"/>
              </a:buClr>
              <a:buFont typeface="Webdings" pitchFamily="18" charset="2"/>
              <a:buChar char=""/>
            </a:pPr>
            <a:r>
              <a:rPr lang="zh-CN" altLang="zh-CN" sz="2000" dirty="0" smtClean="0"/>
              <a:t>应用场合：适用于小负载电路，多应用在照明和功率小于</a:t>
            </a:r>
            <a:r>
              <a:rPr lang="en-US" altLang="zh-CN" sz="2000" dirty="0" smtClean="0"/>
              <a:t>5.5kW</a:t>
            </a:r>
            <a:r>
              <a:rPr lang="zh-CN" altLang="zh-CN" sz="2000" dirty="0" smtClean="0"/>
              <a:t>以下电动机的开关控制。电感负载拉闸时刀口易被电弧烧坏</a:t>
            </a:r>
          </a:p>
          <a:p>
            <a:pPr>
              <a:buClr>
                <a:schemeClr val="accent5"/>
              </a:buClr>
              <a:buFont typeface="Webdings" pitchFamily="18" charset="2"/>
              <a:buChar char=""/>
            </a:pPr>
            <a:r>
              <a:rPr lang="zh-CN" altLang="zh-CN" sz="2000" dirty="0" smtClean="0"/>
              <a:t>容量选择：电阻性负载，刀开关的额定电流可等于负载的额定电流；电动机，刀开关的额定电流选择为电动机额定电流的</a:t>
            </a:r>
            <a:r>
              <a:rPr lang="en-US" altLang="zh-CN" sz="2000" dirty="0" smtClean="0"/>
              <a:t>3</a:t>
            </a:r>
            <a:r>
              <a:rPr lang="zh-CN" altLang="zh-CN" sz="2000" dirty="0" smtClean="0"/>
              <a:t>倍左右</a:t>
            </a:r>
            <a:endParaRPr lang="zh-CN" altLang="en-US" sz="2000" dirty="0"/>
          </a:p>
        </p:txBody>
      </p:sp>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6.1  </a:t>
            </a:r>
            <a:r>
              <a:rPr lang="zh-CN"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常用低压电器</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6.1.2 </a:t>
            </a:r>
            <a:r>
              <a:rPr lang="zh-CN" altLang="zh-CN" sz="3200" dirty="0" smtClean="0">
                <a:latin typeface="微软雅黑" pitchFamily="34" charset="-122"/>
                <a:ea typeface="微软雅黑" pitchFamily="34" charset="-122"/>
                <a:cs typeface="+mn-cs"/>
              </a:rPr>
              <a:t>组合开关</a:t>
            </a:r>
            <a:endParaRPr lang="zh-CN" altLang="en-US" sz="3200" dirty="0">
              <a:latin typeface="微软雅黑" pitchFamily="34" charset="-122"/>
              <a:ea typeface="微软雅黑" pitchFamily="34" charset="-122"/>
              <a:cs typeface="+mn-cs"/>
            </a:endParaRPr>
          </a:p>
        </p:txBody>
      </p:sp>
      <p:sp>
        <p:nvSpPr>
          <p:cNvPr id="8" name="内容占位符 7"/>
          <p:cNvSpPr>
            <a:spLocks noGrp="1"/>
          </p:cNvSpPr>
          <p:nvPr>
            <p:ph idx="1"/>
          </p:nvPr>
        </p:nvSpPr>
        <p:spPr>
          <a:xfrm>
            <a:off x="990600" y="2438426"/>
            <a:ext cx="7315200" cy="3870325"/>
          </a:xfrm>
        </p:spPr>
        <p:txBody>
          <a:bodyPr/>
          <a:lstStyle/>
          <a:p>
            <a:r>
              <a:rPr lang="en-US" altLang="zh-CN" sz="2000" dirty="0" smtClean="0"/>
              <a:t>1. </a:t>
            </a:r>
            <a:r>
              <a:rPr lang="zh-CN" altLang="zh-CN" sz="2000" dirty="0" smtClean="0"/>
              <a:t>组合开关的结构</a:t>
            </a:r>
            <a:endParaRPr lang="en-US" altLang="zh-CN" sz="2000" dirty="0" smtClean="0"/>
          </a:p>
          <a:p>
            <a:endParaRPr lang="en-US" altLang="zh-CN" sz="2000" dirty="0" smtClean="0"/>
          </a:p>
          <a:p>
            <a:endParaRPr lang="en-US" altLang="zh-CN" sz="2000" dirty="0" smtClean="0"/>
          </a:p>
          <a:p>
            <a:endParaRPr lang="en-US" altLang="zh-CN" sz="2000" dirty="0" smtClean="0"/>
          </a:p>
          <a:p>
            <a:endParaRPr lang="en-US" altLang="zh-CN" sz="2000" dirty="0" smtClean="0"/>
          </a:p>
          <a:p>
            <a:endParaRPr lang="en-US" altLang="zh-CN" sz="2000" dirty="0" smtClean="0"/>
          </a:p>
          <a:p>
            <a:endParaRPr lang="en-US" altLang="zh-CN" sz="2000" dirty="0" smtClean="0"/>
          </a:p>
          <a:p>
            <a:endParaRPr lang="en-US" altLang="zh-CN" sz="2000" dirty="0" smtClean="0"/>
          </a:p>
          <a:p>
            <a:endParaRPr lang="en-US" altLang="zh-CN" sz="2000" dirty="0" smtClean="0"/>
          </a:p>
          <a:p>
            <a:r>
              <a:rPr lang="en-US" altLang="zh-CN" sz="2000" dirty="0" smtClean="0"/>
              <a:t>2.</a:t>
            </a:r>
            <a:r>
              <a:rPr lang="zh-CN" altLang="zh-CN" sz="2000" dirty="0" smtClean="0"/>
              <a:t>组合开关的选用</a:t>
            </a:r>
            <a:r>
              <a:rPr lang="en-US" altLang="zh-CN" sz="2000" dirty="0" smtClean="0"/>
              <a:t>  </a:t>
            </a:r>
            <a:endParaRPr lang="zh-CN" altLang="zh-CN" sz="2000" dirty="0" smtClean="0"/>
          </a:p>
          <a:p>
            <a:r>
              <a:rPr lang="en-US" altLang="zh-CN" sz="2000" dirty="0" smtClean="0"/>
              <a:t> </a:t>
            </a:r>
            <a:r>
              <a:rPr lang="zh-CN" altLang="zh-CN" sz="2000" dirty="0" smtClean="0"/>
              <a:t>组合开关应根据电源种类、电压等级、所需触点的数目和额定电流进行选用。</a:t>
            </a:r>
          </a:p>
          <a:p>
            <a:endParaRPr lang="zh-CN" altLang="en-US" sz="2000" dirty="0"/>
          </a:p>
        </p:txBody>
      </p:sp>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6.1  </a:t>
            </a:r>
            <a:r>
              <a:rPr lang="zh-CN"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常用低压电器</a:t>
            </a:r>
          </a:p>
        </p:txBody>
      </p:sp>
      <p:pic>
        <p:nvPicPr>
          <p:cNvPr id="207874" name="Picture 2" descr="d62a"/>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838298" y="2971812"/>
            <a:ext cx="1940703" cy="2209742"/>
          </a:xfrm>
          <a:prstGeom prst="rect">
            <a:avLst/>
          </a:prstGeom>
          <a:noFill/>
          <a:ln w="9525">
            <a:noFill/>
            <a:miter lim="800000"/>
            <a:headEnd/>
            <a:tailEnd/>
          </a:ln>
        </p:spPr>
      </p:pic>
      <p:pic>
        <p:nvPicPr>
          <p:cNvPr id="207875" name="Picture 3" descr="d62b"/>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2971842" y="2895614"/>
            <a:ext cx="2583656" cy="2209742"/>
          </a:xfrm>
          <a:prstGeom prst="rect">
            <a:avLst/>
          </a:prstGeom>
          <a:noFill/>
          <a:ln w="9525">
            <a:noFill/>
            <a:miter lim="800000"/>
            <a:headEnd/>
            <a:tailEnd/>
          </a:ln>
        </p:spPr>
      </p:pic>
      <p:pic>
        <p:nvPicPr>
          <p:cNvPr id="207876" name="Picture 4" descr="d62c"/>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5714970" y="2895614"/>
            <a:ext cx="1305837" cy="2285940"/>
          </a:xfrm>
          <a:prstGeom prst="rect">
            <a:avLst/>
          </a:prstGeom>
          <a:noFill/>
          <a:ln w="9525">
            <a:noFill/>
            <a:miter lim="800000"/>
            <a:headEnd/>
            <a:tailEnd/>
          </a:ln>
        </p:spPr>
      </p:pic>
      <p:pic>
        <p:nvPicPr>
          <p:cNvPr id="207877" name="Picture 5" descr="d62d"/>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7315128" y="3200406"/>
            <a:ext cx="1477396" cy="1219168"/>
          </a:xfrm>
          <a:prstGeom prst="rect">
            <a:avLst/>
          </a:prstGeom>
          <a:noFill/>
          <a:ln w="9525">
            <a:noFill/>
            <a:miter lim="800000"/>
            <a:headEnd/>
            <a:tailEnd/>
          </a:ln>
        </p:spPr>
      </p:pic>
      <p:sp>
        <p:nvSpPr>
          <p:cNvPr id="9" name="矩形 8"/>
          <p:cNvSpPr/>
          <p:nvPr/>
        </p:nvSpPr>
        <p:spPr>
          <a:xfrm>
            <a:off x="1201544" y="5257752"/>
            <a:ext cx="992579" cy="369332"/>
          </a:xfrm>
          <a:prstGeom prst="rect">
            <a:avLst/>
          </a:prstGeom>
        </p:spPr>
        <p:txBody>
          <a:bodyPr wrap="none">
            <a:spAutoFit/>
          </a:bodyPr>
          <a:lstStyle/>
          <a:p>
            <a:r>
              <a:rPr lang="en-US" altLang="zh-CN" sz="1800" dirty="0" smtClean="0"/>
              <a:t>(a) </a:t>
            </a:r>
            <a:r>
              <a:rPr lang="zh-CN" altLang="zh-CN" sz="1800" dirty="0" smtClean="0"/>
              <a:t>外形</a:t>
            </a:r>
            <a:endParaRPr lang="zh-CN" altLang="en-US" sz="1800" dirty="0"/>
          </a:p>
        </p:txBody>
      </p:sp>
      <p:sp>
        <p:nvSpPr>
          <p:cNvPr id="10" name="矩形 9"/>
          <p:cNvSpPr/>
          <p:nvPr/>
        </p:nvSpPr>
        <p:spPr>
          <a:xfrm>
            <a:off x="3274395" y="5257752"/>
            <a:ext cx="1454244" cy="369332"/>
          </a:xfrm>
          <a:prstGeom prst="rect">
            <a:avLst/>
          </a:prstGeom>
        </p:spPr>
        <p:txBody>
          <a:bodyPr wrap="none">
            <a:spAutoFit/>
          </a:bodyPr>
          <a:lstStyle/>
          <a:p>
            <a:r>
              <a:rPr lang="en-US" altLang="zh-CN" sz="1800" dirty="0" smtClean="0"/>
              <a:t>(b) </a:t>
            </a:r>
            <a:r>
              <a:rPr lang="zh-CN" altLang="zh-CN" sz="1800" dirty="0" smtClean="0"/>
              <a:t>接通位置</a:t>
            </a:r>
            <a:endParaRPr lang="zh-CN" altLang="en-US" sz="1800" dirty="0"/>
          </a:p>
        </p:txBody>
      </p:sp>
      <p:sp>
        <p:nvSpPr>
          <p:cNvPr id="11" name="矩形 10"/>
          <p:cNvSpPr/>
          <p:nvPr/>
        </p:nvSpPr>
        <p:spPr>
          <a:xfrm>
            <a:off x="5642945" y="5257752"/>
            <a:ext cx="1441420" cy="369332"/>
          </a:xfrm>
          <a:prstGeom prst="rect">
            <a:avLst/>
          </a:prstGeom>
        </p:spPr>
        <p:txBody>
          <a:bodyPr wrap="none">
            <a:spAutoFit/>
          </a:bodyPr>
          <a:lstStyle/>
          <a:p>
            <a:r>
              <a:rPr lang="en-US" altLang="zh-CN" sz="1800" dirty="0" smtClean="0"/>
              <a:t>(c) </a:t>
            </a:r>
            <a:r>
              <a:rPr lang="zh-CN" altLang="zh-CN" sz="1800" dirty="0" smtClean="0"/>
              <a:t>分断位置</a:t>
            </a:r>
            <a:endParaRPr lang="zh-CN" altLang="en-US" sz="1800" dirty="0"/>
          </a:p>
        </p:txBody>
      </p:sp>
      <p:sp>
        <p:nvSpPr>
          <p:cNvPr id="12" name="矩形 11"/>
          <p:cNvSpPr/>
          <p:nvPr/>
        </p:nvSpPr>
        <p:spPr>
          <a:xfrm>
            <a:off x="7467525" y="5257752"/>
            <a:ext cx="992580" cy="369332"/>
          </a:xfrm>
          <a:prstGeom prst="rect">
            <a:avLst/>
          </a:prstGeom>
        </p:spPr>
        <p:txBody>
          <a:bodyPr wrap="none">
            <a:spAutoFit/>
          </a:bodyPr>
          <a:lstStyle/>
          <a:p>
            <a:r>
              <a:rPr lang="en-US" altLang="zh-CN" sz="1800" dirty="0" smtClean="0"/>
              <a:t>(d) </a:t>
            </a:r>
            <a:r>
              <a:rPr lang="zh-CN" altLang="zh-CN" sz="1800" dirty="0" smtClean="0"/>
              <a:t>符号</a:t>
            </a:r>
            <a:endParaRPr lang="zh-CN" altLang="zh-CN" sz="18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0">
          <a:blip r:embed="rId4" cstate="print"/>
          <a:srcRect/>
          <a:stretch>
            <a:fillRect/>
          </a:stretch>
        </a:blipFill>
        <a:effectLst/>
      </p:bgPr>
    </p:bg>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6.1.3 </a:t>
            </a:r>
            <a:r>
              <a:rPr lang="zh-CN" altLang="zh-CN" sz="3200" dirty="0" smtClean="0">
                <a:latin typeface="微软雅黑" pitchFamily="34" charset="-122"/>
                <a:ea typeface="微软雅黑" pitchFamily="34" charset="-122"/>
                <a:cs typeface="+mn-cs"/>
              </a:rPr>
              <a:t>按钮开关</a:t>
            </a:r>
            <a:endParaRPr lang="zh-CN" altLang="en-US" sz="3200" dirty="0">
              <a:latin typeface="微软雅黑" pitchFamily="34" charset="-122"/>
              <a:ea typeface="微软雅黑" pitchFamily="34" charset="-122"/>
              <a:cs typeface="+mn-cs"/>
            </a:endParaRPr>
          </a:p>
        </p:txBody>
      </p:sp>
      <p:sp>
        <p:nvSpPr>
          <p:cNvPr id="14" name="内容占位符 13"/>
          <p:cNvSpPr>
            <a:spLocks noGrp="1"/>
          </p:cNvSpPr>
          <p:nvPr>
            <p:ph idx="1"/>
          </p:nvPr>
        </p:nvSpPr>
        <p:spPr/>
        <p:txBody>
          <a:bodyPr/>
          <a:lstStyle/>
          <a:p>
            <a:r>
              <a:rPr lang="en-US" altLang="zh-CN" sz="2000" dirty="0" smtClean="0">
                <a:solidFill>
                  <a:schemeClr val="accent2"/>
                </a:solidFill>
              </a:rPr>
              <a:t>1.</a:t>
            </a:r>
            <a:r>
              <a:rPr lang="zh-CN" altLang="zh-CN" sz="2000" dirty="0" smtClean="0">
                <a:solidFill>
                  <a:schemeClr val="accent2"/>
                </a:solidFill>
              </a:rPr>
              <a:t>用途</a:t>
            </a:r>
          </a:p>
          <a:p>
            <a:r>
              <a:rPr lang="zh-CN" altLang="zh-CN" sz="2000" dirty="0" smtClean="0"/>
              <a:t>用来接通和断开控制电路。主要用于发布控制命令，故又称主令电器。</a:t>
            </a:r>
          </a:p>
          <a:p>
            <a:r>
              <a:rPr lang="en-US" altLang="zh-CN" sz="2000" dirty="0" smtClean="0">
                <a:solidFill>
                  <a:schemeClr val="accent2"/>
                </a:solidFill>
              </a:rPr>
              <a:t>2.</a:t>
            </a:r>
            <a:r>
              <a:rPr lang="zh-CN" altLang="zh-CN" sz="2000" dirty="0" smtClean="0">
                <a:solidFill>
                  <a:schemeClr val="accent2"/>
                </a:solidFill>
              </a:rPr>
              <a:t>结构</a:t>
            </a:r>
          </a:p>
          <a:p>
            <a:r>
              <a:rPr lang="zh-CN" altLang="zh-CN" sz="2000" dirty="0" smtClean="0"/>
              <a:t>按钮分为动合按钮、动断按钮和复合按钮三种。</a:t>
            </a:r>
            <a:endParaRPr lang="zh-CN" altLang="en-US" sz="2000" dirty="0"/>
          </a:p>
        </p:txBody>
      </p:sp>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6.1  </a:t>
            </a:r>
            <a:r>
              <a:rPr lang="zh-CN"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常用低压电器</a:t>
            </a:r>
          </a:p>
        </p:txBody>
      </p:sp>
      <p:pic>
        <p:nvPicPr>
          <p:cNvPr id="208898" name="Picture 2" descr="d63a"/>
          <p:cNvPicPr>
            <a:picLocks noChangeAspect="1" noChangeArrowheads="1"/>
          </p:cNvPicPr>
          <p:nvPr/>
        </p:nvPicPr>
        <p:blipFill>
          <a:blip r:embed="rId5" cstate="print"/>
          <a:srcRect/>
          <a:stretch>
            <a:fillRect/>
          </a:stretch>
        </p:blipFill>
        <p:spPr bwMode="auto">
          <a:xfrm>
            <a:off x="2057466" y="4648168"/>
            <a:ext cx="2057346" cy="1855268"/>
          </a:xfrm>
          <a:prstGeom prst="rect">
            <a:avLst/>
          </a:prstGeom>
          <a:noFill/>
          <a:ln w="9525">
            <a:noFill/>
            <a:miter lim="800000"/>
            <a:headEnd/>
            <a:tailEnd/>
          </a:ln>
        </p:spPr>
      </p:pic>
      <p:pic>
        <p:nvPicPr>
          <p:cNvPr id="208899" name="Picture 3" descr="d63b"/>
          <p:cNvPicPr>
            <a:picLocks noChangeAspect="1" noChangeArrowheads="1"/>
          </p:cNvPicPr>
          <p:nvPr/>
        </p:nvPicPr>
        <p:blipFill>
          <a:blip r:embed="rId6" cstate="print"/>
          <a:srcRect/>
          <a:stretch>
            <a:fillRect/>
          </a:stretch>
        </p:blipFill>
        <p:spPr bwMode="auto">
          <a:xfrm>
            <a:off x="6324554" y="4800564"/>
            <a:ext cx="2285940" cy="1708660"/>
          </a:xfrm>
          <a:prstGeom prst="rect">
            <a:avLst/>
          </a:prstGeom>
          <a:noFill/>
          <a:ln w="9525">
            <a:noFill/>
            <a:miter lim="800000"/>
            <a:headEnd/>
            <a:tailEnd/>
          </a:ln>
        </p:spPr>
      </p:pic>
      <p:sp>
        <p:nvSpPr>
          <p:cNvPr id="17" name="矩形 16"/>
          <p:cNvSpPr/>
          <p:nvPr/>
        </p:nvSpPr>
        <p:spPr>
          <a:xfrm>
            <a:off x="668158" y="5257752"/>
            <a:ext cx="992579" cy="369332"/>
          </a:xfrm>
          <a:prstGeom prst="rect">
            <a:avLst/>
          </a:prstGeom>
        </p:spPr>
        <p:txBody>
          <a:bodyPr wrap="none">
            <a:spAutoFit/>
          </a:bodyPr>
          <a:lstStyle/>
          <a:p>
            <a:r>
              <a:rPr lang="en-US" altLang="zh-CN" sz="1800" dirty="0" smtClean="0"/>
              <a:t>(a) </a:t>
            </a:r>
            <a:r>
              <a:rPr lang="zh-CN" altLang="zh-CN" sz="1800" dirty="0" smtClean="0"/>
              <a:t>外形</a:t>
            </a:r>
            <a:endParaRPr lang="zh-CN" altLang="en-US" sz="1800" dirty="0"/>
          </a:p>
        </p:txBody>
      </p:sp>
      <p:sp>
        <p:nvSpPr>
          <p:cNvPr id="18" name="矩形 17"/>
          <p:cNvSpPr/>
          <p:nvPr/>
        </p:nvSpPr>
        <p:spPr>
          <a:xfrm>
            <a:off x="4495802" y="5257752"/>
            <a:ext cx="1685077" cy="369332"/>
          </a:xfrm>
          <a:prstGeom prst="rect">
            <a:avLst/>
          </a:prstGeom>
        </p:spPr>
        <p:txBody>
          <a:bodyPr wrap="none">
            <a:spAutoFit/>
          </a:bodyPr>
          <a:lstStyle/>
          <a:p>
            <a:r>
              <a:rPr lang="en-US" altLang="zh-CN" sz="1800" dirty="0" smtClean="0"/>
              <a:t>(b) </a:t>
            </a:r>
            <a:r>
              <a:rPr lang="zh-CN" altLang="zh-CN" sz="1800" dirty="0" smtClean="0"/>
              <a:t>结构及符号</a:t>
            </a:r>
            <a:endParaRPr lang="zh-CN" altLang="en-US" sz="1800"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6.1.4 </a:t>
            </a:r>
            <a:r>
              <a:rPr lang="zh-CN" altLang="zh-CN" sz="3200" dirty="0" smtClean="0">
                <a:latin typeface="微软雅黑" pitchFamily="34" charset="-122"/>
                <a:ea typeface="微软雅黑" pitchFamily="34" charset="-122"/>
                <a:cs typeface="+mn-cs"/>
              </a:rPr>
              <a:t>行程开关</a:t>
            </a:r>
            <a:endParaRPr lang="zh-CN" altLang="en-US" sz="3200" dirty="0">
              <a:latin typeface="微软雅黑" pitchFamily="34" charset="-122"/>
              <a:ea typeface="微软雅黑" pitchFamily="34" charset="-122"/>
              <a:cs typeface="+mn-cs"/>
            </a:endParaRPr>
          </a:p>
        </p:txBody>
      </p:sp>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6.1  </a:t>
            </a:r>
            <a:r>
              <a:rPr lang="zh-CN"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常用低压电器</a:t>
            </a:r>
          </a:p>
        </p:txBody>
      </p:sp>
      <p:sp>
        <p:nvSpPr>
          <p:cNvPr id="9" name="内容占位符 8"/>
          <p:cNvSpPr>
            <a:spLocks noGrp="1"/>
          </p:cNvSpPr>
          <p:nvPr>
            <p:ph idx="1"/>
          </p:nvPr>
        </p:nvSpPr>
        <p:spPr/>
        <p:txBody>
          <a:bodyPr/>
          <a:lstStyle/>
          <a:p>
            <a:r>
              <a:rPr lang="en-US" altLang="zh-CN" sz="2000" dirty="0" smtClean="0">
                <a:solidFill>
                  <a:schemeClr val="accent2"/>
                </a:solidFill>
              </a:rPr>
              <a:t>1.</a:t>
            </a:r>
            <a:r>
              <a:rPr lang="zh-CN" altLang="zh-CN" sz="2000" dirty="0" smtClean="0">
                <a:solidFill>
                  <a:schemeClr val="accent2"/>
                </a:solidFill>
              </a:rPr>
              <a:t>用途</a:t>
            </a:r>
          </a:p>
          <a:p>
            <a:r>
              <a:rPr lang="zh-CN" altLang="zh-CN" sz="2000" dirty="0" smtClean="0"/>
              <a:t>行程开关又称限位开关，也属于主令电器。是一种根据运动部件的行程位置而切换电路的电器，它的作用主要是限定运动部件的行程。</a:t>
            </a:r>
          </a:p>
          <a:p>
            <a:r>
              <a:rPr lang="en-US" altLang="zh-CN" sz="2000" dirty="0" smtClean="0">
                <a:solidFill>
                  <a:schemeClr val="accent2"/>
                </a:solidFill>
              </a:rPr>
              <a:t>2.</a:t>
            </a:r>
            <a:r>
              <a:rPr lang="zh-CN" altLang="zh-CN" sz="2000" dirty="0" smtClean="0">
                <a:solidFill>
                  <a:schemeClr val="accent2"/>
                </a:solidFill>
              </a:rPr>
              <a:t>结构</a:t>
            </a:r>
          </a:p>
          <a:p>
            <a:r>
              <a:rPr lang="zh-CN" altLang="zh-CN" sz="2000" dirty="0" smtClean="0"/>
              <a:t>行程开关的种类很多，常见的有</a:t>
            </a:r>
            <a:r>
              <a:rPr lang="en-US" altLang="zh-CN" sz="2000" dirty="0" smtClean="0"/>
              <a:t>LX</a:t>
            </a:r>
            <a:r>
              <a:rPr lang="zh-CN" altLang="zh-CN" sz="2000" dirty="0" smtClean="0"/>
              <a:t>、</a:t>
            </a:r>
            <a:r>
              <a:rPr lang="en-US" altLang="zh-CN" sz="2000" dirty="0" smtClean="0"/>
              <a:t>HL</a:t>
            </a:r>
            <a:r>
              <a:rPr lang="zh-CN" altLang="zh-CN" sz="2000" dirty="0" smtClean="0"/>
              <a:t>、</a:t>
            </a:r>
            <a:r>
              <a:rPr lang="en-US" altLang="zh-CN" sz="2000" dirty="0" smtClean="0"/>
              <a:t>WL </a:t>
            </a:r>
            <a:r>
              <a:rPr lang="zh-CN" altLang="zh-CN" sz="2000" dirty="0" smtClean="0"/>
              <a:t>等系列。有单滚轮、双滚轮等结构。</a:t>
            </a:r>
            <a:endParaRPr lang="zh-CN" altLang="en-US" sz="20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6.1.5  </a:t>
            </a:r>
            <a:r>
              <a:rPr lang="zh-CN" altLang="zh-CN" sz="3200" dirty="0" smtClean="0">
                <a:latin typeface="微软雅黑" pitchFamily="34" charset="-122"/>
                <a:ea typeface="微软雅黑" pitchFamily="34" charset="-122"/>
                <a:cs typeface="+mn-cs"/>
              </a:rPr>
              <a:t>空气断路器</a:t>
            </a:r>
            <a:endParaRPr lang="zh-CN" altLang="en-US" sz="3200" dirty="0">
              <a:latin typeface="微软雅黑" pitchFamily="34" charset="-122"/>
              <a:ea typeface="微软雅黑" pitchFamily="34" charset="-122"/>
              <a:cs typeface="+mn-cs"/>
            </a:endParaRPr>
          </a:p>
        </p:txBody>
      </p:sp>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6.1  </a:t>
            </a:r>
            <a:r>
              <a:rPr lang="zh-CN"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常用低压电器</a:t>
            </a:r>
          </a:p>
        </p:txBody>
      </p:sp>
      <p:sp>
        <p:nvSpPr>
          <p:cNvPr id="9" name="内容占位符 8"/>
          <p:cNvSpPr>
            <a:spLocks noGrp="1"/>
          </p:cNvSpPr>
          <p:nvPr>
            <p:ph idx="1"/>
          </p:nvPr>
        </p:nvSpPr>
        <p:spPr/>
        <p:txBody>
          <a:bodyPr/>
          <a:lstStyle/>
          <a:p>
            <a:r>
              <a:rPr lang="en-US" altLang="zh-CN" sz="2000" dirty="0" smtClean="0"/>
              <a:t>1</a:t>
            </a:r>
            <a:r>
              <a:rPr lang="zh-CN" altLang="zh-CN" sz="2000" dirty="0" smtClean="0"/>
              <a:t>．空气断路器外形及功能</a:t>
            </a:r>
            <a:endParaRPr lang="zh-CN" altLang="zh-CN" sz="2000" dirty="0"/>
          </a:p>
        </p:txBody>
      </p:sp>
      <p:pic>
        <p:nvPicPr>
          <p:cNvPr id="209922" name="Picture 2" descr="d65a"/>
          <p:cNvPicPr>
            <a:picLocks noChangeAspect="1" noChangeArrowheads="1"/>
          </p:cNvPicPr>
          <p:nvPr/>
        </p:nvPicPr>
        <p:blipFill>
          <a:blip r:embed="rId3" cstate="print"/>
          <a:srcRect/>
          <a:stretch>
            <a:fillRect/>
          </a:stretch>
        </p:blipFill>
        <p:spPr bwMode="auto">
          <a:xfrm>
            <a:off x="1143090" y="3429000"/>
            <a:ext cx="3129035" cy="2743128"/>
          </a:xfrm>
          <a:prstGeom prst="rect">
            <a:avLst/>
          </a:prstGeom>
          <a:noFill/>
          <a:ln w="9525">
            <a:noFill/>
            <a:miter lim="800000"/>
            <a:headEnd/>
            <a:tailEnd/>
          </a:ln>
        </p:spPr>
      </p:pic>
      <p:sp>
        <p:nvSpPr>
          <p:cNvPr id="6" name="TextBox 5"/>
          <p:cNvSpPr txBox="1"/>
          <p:nvPr/>
        </p:nvSpPr>
        <p:spPr>
          <a:xfrm>
            <a:off x="4876792" y="3581396"/>
            <a:ext cx="3615595" cy="2246769"/>
          </a:xfrm>
          <a:prstGeom prst="rect">
            <a:avLst/>
          </a:prstGeom>
          <a:noFill/>
        </p:spPr>
        <p:txBody>
          <a:bodyPr wrap="square" rtlCol="0">
            <a:spAutoFit/>
          </a:bodyPr>
          <a:lstStyle/>
          <a:p>
            <a:pPr algn="l"/>
            <a:r>
              <a:rPr lang="zh-CN" altLang="zh-CN" sz="2000" dirty="0" smtClean="0"/>
              <a:t>空气断路器是集控制和保护功能于一身的低压电器，接于设备的主电路。它除能完成接通和分断电路外，还可以在发生短路、严重过载及失压等情况下对电路或电气设备进行保护</a:t>
            </a:r>
            <a:r>
              <a:rPr lang="zh-CN" altLang="en-US" sz="2000" dirty="0" smtClean="0"/>
              <a:t>。</a:t>
            </a:r>
            <a:r>
              <a:rPr lang="zh-CN" altLang="zh-CN" sz="2000" dirty="0" smtClean="0"/>
              <a:t>是一个半自动电器。</a:t>
            </a:r>
            <a:endParaRPr lang="zh-CN" altLang="en-US" sz="20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6.1.6  </a:t>
            </a:r>
            <a:r>
              <a:rPr lang="zh-CN" altLang="zh-CN" sz="3200" dirty="0" smtClean="0">
                <a:latin typeface="微软雅黑" pitchFamily="34" charset="-122"/>
                <a:ea typeface="微软雅黑" pitchFamily="34" charset="-122"/>
                <a:cs typeface="+mn-cs"/>
              </a:rPr>
              <a:t>熔断器</a:t>
            </a:r>
            <a:endParaRPr lang="zh-CN" altLang="en-US" sz="3200" dirty="0">
              <a:latin typeface="微软雅黑" pitchFamily="34" charset="-122"/>
              <a:ea typeface="微软雅黑" pitchFamily="34" charset="-122"/>
              <a:cs typeface="+mn-cs"/>
            </a:endParaRPr>
          </a:p>
        </p:txBody>
      </p:sp>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6.1  </a:t>
            </a:r>
            <a:r>
              <a:rPr lang="zh-CN"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常用低压电器</a:t>
            </a:r>
          </a:p>
        </p:txBody>
      </p:sp>
      <p:sp>
        <p:nvSpPr>
          <p:cNvPr id="7" name="内容占位符 6"/>
          <p:cNvSpPr>
            <a:spLocks noGrp="1"/>
          </p:cNvSpPr>
          <p:nvPr>
            <p:ph idx="1"/>
          </p:nvPr>
        </p:nvSpPr>
        <p:spPr/>
        <p:txBody>
          <a:bodyPr/>
          <a:lstStyle/>
          <a:p>
            <a:r>
              <a:rPr lang="en-US" altLang="zh-CN" sz="2000" dirty="0" smtClean="0">
                <a:solidFill>
                  <a:schemeClr val="accent2"/>
                </a:solidFill>
              </a:rPr>
              <a:t>1.</a:t>
            </a:r>
            <a:r>
              <a:rPr lang="zh-CN" altLang="zh-CN" sz="2000" dirty="0" smtClean="0">
                <a:solidFill>
                  <a:schemeClr val="accent2"/>
                </a:solidFill>
              </a:rPr>
              <a:t>作用</a:t>
            </a:r>
          </a:p>
          <a:p>
            <a:r>
              <a:rPr lang="zh-CN" altLang="zh-CN" sz="2000" dirty="0" smtClean="0"/>
              <a:t>熔断器俗称保险丝，是一种简单而有效的保护电器，主要用来保护电源免受</a:t>
            </a:r>
            <a:r>
              <a:rPr lang="zh-CN" altLang="zh-CN" sz="2000" b="1" dirty="0" smtClean="0"/>
              <a:t>短路的损害</a:t>
            </a:r>
            <a:r>
              <a:rPr lang="zh-CN" altLang="zh-CN" sz="2000" dirty="0" smtClean="0"/>
              <a:t>。</a:t>
            </a:r>
          </a:p>
          <a:p>
            <a:r>
              <a:rPr lang="en-US" altLang="zh-CN" sz="2000" dirty="0" smtClean="0">
                <a:solidFill>
                  <a:schemeClr val="accent2"/>
                </a:solidFill>
              </a:rPr>
              <a:t>2</a:t>
            </a:r>
            <a:r>
              <a:rPr lang="zh-CN" altLang="zh-CN" sz="2000" dirty="0" smtClean="0">
                <a:solidFill>
                  <a:schemeClr val="accent2"/>
                </a:solidFill>
              </a:rPr>
              <a:t>结构</a:t>
            </a:r>
          </a:p>
          <a:p>
            <a:r>
              <a:rPr lang="zh-CN" altLang="zh-CN" sz="2000" dirty="0" smtClean="0"/>
              <a:t>熔断器主要元件是熔体。常用的熔体材料有铅锑合金、铅锡合金和铜等，制成熔丝或熔片，并标以额定电流以便选用。常用的产品有</a:t>
            </a:r>
            <a:r>
              <a:rPr lang="en-US" altLang="zh-CN" sz="2000" dirty="0" smtClean="0"/>
              <a:t>RL </a:t>
            </a:r>
            <a:r>
              <a:rPr lang="zh-CN" altLang="zh-CN" sz="2000" dirty="0" smtClean="0"/>
              <a:t>和</a:t>
            </a:r>
            <a:r>
              <a:rPr lang="en-US" altLang="zh-CN" sz="2000" dirty="0" smtClean="0"/>
              <a:t>RLS</a:t>
            </a:r>
            <a:r>
              <a:rPr lang="zh-CN" altLang="zh-CN" sz="2000" dirty="0" smtClean="0"/>
              <a:t>等系列。</a:t>
            </a:r>
            <a:endParaRPr lang="en-US" altLang="zh-CN" sz="2000" dirty="0" smtClean="0"/>
          </a:p>
          <a:p>
            <a:r>
              <a:rPr lang="en-US" altLang="zh-CN" sz="2000" dirty="0" smtClean="0">
                <a:solidFill>
                  <a:schemeClr val="accent2"/>
                </a:solidFill>
              </a:rPr>
              <a:t>3.</a:t>
            </a:r>
            <a:r>
              <a:rPr lang="zh-CN" altLang="zh-CN" sz="2000" dirty="0" smtClean="0">
                <a:solidFill>
                  <a:schemeClr val="accent2"/>
                </a:solidFill>
              </a:rPr>
              <a:t>熔断器的选择</a:t>
            </a:r>
          </a:p>
          <a:p>
            <a:r>
              <a:rPr lang="zh-CN" altLang="zh-CN" sz="2000" dirty="0" smtClean="0"/>
              <a:t>熔断器可根据用电器的额定电流和要求熔断的快速程度进行选择。</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powerpoint-template-24">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powerpoint-template-24">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0">
          <a:gsLst>
            <a:gs pos="0">
              <a:schemeClr val="bg2">
                <a:gamma/>
                <a:tint val="26667"/>
                <a:invGamma/>
              </a:schemeClr>
            </a:gs>
            <a:gs pos="100000">
              <a:schemeClr val="bg2">
                <a:alpha val="14999"/>
              </a:schemeClr>
            </a:gs>
          </a:gsLst>
          <a:lin ang="5400000" scaled="1"/>
        </a:gra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gradFill rotWithShape="0">
          <a:gsLst>
            <a:gs pos="0">
              <a:schemeClr val="bg2">
                <a:gamma/>
                <a:tint val="26667"/>
                <a:invGamma/>
              </a:schemeClr>
            </a:gs>
            <a:gs pos="100000">
              <a:schemeClr val="bg2">
                <a:alpha val="14999"/>
              </a:schemeClr>
            </a:gs>
          </a:gsLst>
          <a:lin ang="5400000" scaled="1"/>
        </a:gra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powerpoint-template-24 1">
        <a:dk1>
          <a:srgbClr val="4D4D4D"/>
        </a:dk1>
        <a:lt1>
          <a:srgbClr val="FFFFFF"/>
        </a:lt1>
        <a:dk2>
          <a:srgbClr val="4D4D4D"/>
        </a:dk2>
        <a:lt2>
          <a:srgbClr val="0C209B"/>
        </a:lt2>
        <a:accent1>
          <a:srgbClr val="2167BF"/>
        </a:accent1>
        <a:accent2>
          <a:srgbClr val="C60C0D"/>
        </a:accent2>
        <a:accent3>
          <a:srgbClr val="FFFFFF"/>
        </a:accent3>
        <a:accent4>
          <a:srgbClr val="404040"/>
        </a:accent4>
        <a:accent5>
          <a:srgbClr val="ABB8DC"/>
        </a:accent5>
        <a:accent6>
          <a:srgbClr val="B30A0B"/>
        </a:accent6>
        <a:hlink>
          <a:srgbClr val="4793C7"/>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2">
        <a:dk1>
          <a:srgbClr val="4D4D4D"/>
        </a:dk1>
        <a:lt1>
          <a:srgbClr val="FFFFFF"/>
        </a:lt1>
        <a:dk2>
          <a:srgbClr val="4D4D4D"/>
        </a:dk2>
        <a:lt2>
          <a:srgbClr val="CC0000"/>
        </a:lt2>
        <a:accent1>
          <a:srgbClr val="FF9933"/>
        </a:accent1>
        <a:accent2>
          <a:srgbClr val="009900"/>
        </a:accent2>
        <a:accent3>
          <a:srgbClr val="FFFFFF"/>
        </a:accent3>
        <a:accent4>
          <a:srgbClr val="404040"/>
        </a:accent4>
        <a:accent5>
          <a:srgbClr val="FFCAAD"/>
        </a:accent5>
        <a:accent6>
          <a:srgbClr val="008A00"/>
        </a:accent6>
        <a:hlink>
          <a:srgbClr val="3366F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3">
        <a:dk1>
          <a:srgbClr val="4D4D4D"/>
        </a:dk1>
        <a:lt1>
          <a:srgbClr val="FFFFFF"/>
        </a:lt1>
        <a:dk2>
          <a:srgbClr val="4D4D4D"/>
        </a:dk2>
        <a:lt2>
          <a:srgbClr val="0E0F83"/>
        </a:lt2>
        <a:accent1>
          <a:srgbClr val="4049D2"/>
        </a:accent1>
        <a:accent2>
          <a:srgbClr val="494FD9"/>
        </a:accent2>
        <a:accent3>
          <a:srgbClr val="FFFFFF"/>
        </a:accent3>
        <a:accent4>
          <a:srgbClr val="404040"/>
        </a:accent4>
        <a:accent5>
          <a:srgbClr val="AFB1E5"/>
        </a:accent5>
        <a:accent6>
          <a:srgbClr val="4147C4"/>
        </a:accent6>
        <a:hlink>
          <a:srgbClr val="757DD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4">
        <a:dk1>
          <a:srgbClr val="4D4D4D"/>
        </a:dk1>
        <a:lt1>
          <a:srgbClr val="FFFFFF"/>
        </a:lt1>
        <a:dk2>
          <a:srgbClr val="4D4D4D"/>
        </a:dk2>
        <a:lt2>
          <a:srgbClr val="4B8ACD"/>
        </a:lt2>
        <a:accent1>
          <a:srgbClr val="5C98C2"/>
        </a:accent1>
        <a:accent2>
          <a:srgbClr val="93BAD6"/>
        </a:accent2>
        <a:accent3>
          <a:srgbClr val="FFFFFF"/>
        </a:accent3>
        <a:accent4>
          <a:srgbClr val="404040"/>
        </a:accent4>
        <a:accent5>
          <a:srgbClr val="B5CADD"/>
        </a:accent5>
        <a:accent6>
          <a:srgbClr val="85A8C2"/>
        </a:accent6>
        <a:hlink>
          <a:srgbClr val="AECDE1"/>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5">
        <a:dk1>
          <a:srgbClr val="4D4D4D"/>
        </a:dk1>
        <a:lt1>
          <a:srgbClr val="FFFFFF"/>
        </a:lt1>
        <a:dk2>
          <a:srgbClr val="4D4D4D"/>
        </a:dk2>
        <a:lt2>
          <a:srgbClr val="114682"/>
        </a:lt2>
        <a:accent1>
          <a:srgbClr val="295B99"/>
        </a:accent1>
        <a:accent2>
          <a:srgbClr val="406DA6"/>
        </a:accent2>
        <a:accent3>
          <a:srgbClr val="FFFFFF"/>
        </a:accent3>
        <a:accent4>
          <a:srgbClr val="404040"/>
        </a:accent4>
        <a:accent5>
          <a:srgbClr val="ACB5CA"/>
        </a:accent5>
        <a:accent6>
          <a:srgbClr val="396296"/>
        </a:accent6>
        <a:hlink>
          <a:srgbClr val="5F84B5"/>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6">
        <a:dk1>
          <a:srgbClr val="4D4D4D"/>
        </a:dk1>
        <a:lt1>
          <a:srgbClr val="FFFFFF"/>
        </a:lt1>
        <a:dk2>
          <a:srgbClr val="4D4D4D"/>
        </a:dk2>
        <a:lt2>
          <a:srgbClr val="1984CC"/>
        </a:lt2>
        <a:accent1>
          <a:srgbClr val="0960AF"/>
        </a:accent1>
        <a:accent2>
          <a:srgbClr val="05438C"/>
        </a:accent2>
        <a:accent3>
          <a:srgbClr val="FFFFFF"/>
        </a:accent3>
        <a:accent4>
          <a:srgbClr val="404040"/>
        </a:accent4>
        <a:accent5>
          <a:srgbClr val="AAB6D4"/>
        </a:accent5>
        <a:accent6>
          <a:srgbClr val="043C7E"/>
        </a:accent6>
        <a:hlink>
          <a:srgbClr val="023069"/>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7">
        <a:dk1>
          <a:srgbClr val="4D4D4D"/>
        </a:dk1>
        <a:lt1>
          <a:srgbClr val="FFFFFF"/>
        </a:lt1>
        <a:dk2>
          <a:srgbClr val="4D4D4D"/>
        </a:dk2>
        <a:lt2>
          <a:srgbClr val="116DE4"/>
        </a:lt2>
        <a:accent1>
          <a:srgbClr val="235CAF"/>
        </a:accent1>
        <a:accent2>
          <a:srgbClr val="54A1EE"/>
        </a:accent2>
        <a:accent3>
          <a:srgbClr val="FFFFFF"/>
        </a:accent3>
        <a:accent4>
          <a:srgbClr val="404040"/>
        </a:accent4>
        <a:accent5>
          <a:srgbClr val="ACB5D4"/>
        </a:accent5>
        <a:accent6>
          <a:srgbClr val="4B91D8"/>
        </a:accent6>
        <a:hlink>
          <a:srgbClr val="1391E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8">
        <a:dk1>
          <a:srgbClr val="4D4D4D"/>
        </a:dk1>
        <a:lt1>
          <a:srgbClr val="FFFFFF"/>
        </a:lt1>
        <a:dk2>
          <a:srgbClr val="4D4D4D"/>
        </a:dk2>
        <a:lt2>
          <a:srgbClr val="2A2637"/>
        </a:lt2>
        <a:accent1>
          <a:srgbClr val="382E46"/>
        </a:accent1>
        <a:accent2>
          <a:srgbClr val="D2A13B"/>
        </a:accent2>
        <a:accent3>
          <a:srgbClr val="FFFFFF"/>
        </a:accent3>
        <a:accent4>
          <a:srgbClr val="404040"/>
        </a:accent4>
        <a:accent5>
          <a:srgbClr val="AEADB0"/>
        </a:accent5>
        <a:accent6>
          <a:srgbClr val="BE9135"/>
        </a:accent6>
        <a:hlink>
          <a:srgbClr val="B41D40"/>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9">
        <a:dk1>
          <a:srgbClr val="4D4D4D"/>
        </a:dk1>
        <a:lt1>
          <a:srgbClr val="FFFFFF"/>
        </a:lt1>
        <a:dk2>
          <a:srgbClr val="4D4D4D"/>
        </a:dk2>
        <a:lt2>
          <a:srgbClr val="2A2637"/>
        </a:lt2>
        <a:accent1>
          <a:srgbClr val="382E46"/>
        </a:accent1>
        <a:accent2>
          <a:srgbClr val="D2A13B"/>
        </a:accent2>
        <a:accent3>
          <a:srgbClr val="FFFFFF"/>
        </a:accent3>
        <a:accent4>
          <a:srgbClr val="404040"/>
        </a:accent4>
        <a:accent5>
          <a:srgbClr val="AEADB0"/>
        </a:accent5>
        <a:accent6>
          <a:srgbClr val="BE9135"/>
        </a:accent6>
        <a:hlink>
          <a:srgbClr val="5A3D8D"/>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0">
        <a:dk1>
          <a:srgbClr val="4D4D4D"/>
        </a:dk1>
        <a:lt1>
          <a:srgbClr val="FFFFFF"/>
        </a:lt1>
        <a:dk2>
          <a:srgbClr val="4D4D4D"/>
        </a:dk2>
        <a:lt2>
          <a:srgbClr val="382E46"/>
        </a:lt2>
        <a:accent1>
          <a:srgbClr val="B40940"/>
        </a:accent1>
        <a:accent2>
          <a:srgbClr val="D2A13B"/>
        </a:accent2>
        <a:accent3>
          <a:srgbClr val="FFFFFF"/>
        </a:accent3>
        <a:accent4>
          <a:srgbClr val="404040"/>
        </a:accent4>
        <a:accent5>
          <a:srgbClr val="D6AAAF"/>
        </a:accent5>
        <a:accent6>
          <a:srgbClr val="BE9135"/>
        </a:accent6>
        <a:hlink>
          <a:srgbClr val="5A3D8D"/>
        </a:hlink>
        <a:folHlink>
          <a:srgbClr val="DDDDD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powerpoint-template-24">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1_powerpoint-template-24">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0">
          <a:gsLst>
            <a:gs pos="0">
              <a:schemeClr val="bg2">
                <a:gamma/>
                <a:tint val="26667"/>
                <a:invGamma/>
              </a:schemeClr>
            </a:gs>
            <a:gs pos="100000">
              <a:schemeClr val="bg2">
                <a:alpha val="14999"/>
              </a:schemeClr>
            </a:gs>
          </a:gsLst>
          <a:lin ang="5400000" scaled="1"/>
        </a:gra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gradFill rotWithShape="0">
          <a:gsLst>
            <a:gs pos="0">
              <a:schemeClr val="bg2">
                <a:gamma/>
                <a:tint val="26667"/>
                <a:invGamma/>
              </a:schemeClr>
            </a:gs>
            <a:gs pos="100000">
              <a:schemeClr val="bg2">
                <a:alpha val="14999"/>
              </a:schemeClr>
            </a:gs>
          </a:gsLst>
          <a:lin ang="5400000" scaled="1"/>
        </a:gra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1_powerpoint-template-24 1">
        <a:dk1>
          <a:srgbClr val="4D4D4D"/>
        </a:dk1>
        <a:lt1>
          <a:srgbClr val="FFFFFF"/>
        </a:lt1>
        <a:dk2>
          <a:srgbClr val="4D4D4D"/>
        </a:dk2>
        <a:lt2>
          <a:srgbClr val="0C209B"/>
        </a:lt2>
        <a:accent1>
          <a:srgbClr val="2167BF"/>
        </a:accent1>
        <a:accent2>
          <a:srgbClr val="C60C0D"/>
        </a:accent2>
        <a:accent3>
          <a:srgbClr val="FFFFFF"/>
        </a:accent3>
        <a:accent4>
          <a:srgbClr val="404040"/>
        </a:accent4>
        <a:accent5>
          <a:srgbClr val="ABB8DC"/>
        </a:accent5>
        <a:accent6>
          <a:srgbClr val="B30A0B"/>
        </a:accent6>
        <a:hlink>
          <a:srgbClr val="4793C7"/>
        </a:hlink>
        <a:folHlink>
          <a:srgbClr val="DDDDDD"/>
        </a:folHlink>
      </a:clrScheme>
      <a:clrMap bg1="lt1" tx1="dk1" bg2="lt2" tx2="dk2" accent1="accent1" accent2="accent2" accent3="accent3" accent4="accent4" accent5="accent5" accent6="accent6" hlink="hlink" folHlink="folHlink"/>
    </a:extraClrScheme>
    <a:extraClrScheme>
      <a:clrScheme name="1_powerpoint-template-24 2">
        <a:dk1>
          <a:srgbClr val="4D4D4D"/>
        </a:dk1>
        <a:lt1>
          <a:srgbClr val="FFFFFF"/>
        </a:lt1>
        <a:dk2>
          <a:srgbClr val="4D4D4D"/>
        </a:dk2>
        <a:lt2>
          <a:srgbClr val="CC0000"/>
        </a:lt2>
        <a:accent1>
          <a:srgbClr val="FF9933"/>
        </a:accent1>
        <a:accent2>
          <a:srgbClr val="009900"/>
        </a:accent2>
        <a:accent3>
          <a:srgbClr val="FFFFFF"/>
        </a:accent3>
        <a:accent4>
          <a:srgbClr val="404040"/>
        </a:accent4>
        <a:accent5>
          <a:srgbClr val="FFCAAD"/>
        </a:accent5>
        <a:accent6>
          <a:srgbClr val="008A00"/>
        </a:accent6>
        <a:hlink>
          <a:srgbClr val="3366FF"/>
        </a:hlink>
        <a:folHlink>
          <a:srgbClr val="DDDDDD"/>
        </a:folHlink>
      </a:clrScheme>
      <a:clrMap bg1="lt1" tx1="dk1" bg2="lt2" tx2="dk2" accent1="accent1" accent2="accent2" accent3="accent3" accent4="accent4" accent5="accent5" accent6="accent6" hlink="hlink" folHlink="folHlink"/>
    </a:extraClrScheme>
    <a:extraClrScheme>
      <a:clrScheme name="1_powerpoint-template-24 3">
        <a:dk1>
          <a:srgbClr val="4D4D4D"/>
        </a:dk1>
        <a:lt1>
          <a:srgbClr val="FFFFFF"/>
        </a:lt1>
        <a:dk2>
          <a:srgbClr val="4D4D4D"/>
        </a:dk2>
        <a:lt2>
          <a:srgbClr val="0E0F83"/>
        </a:lt2>
        <a:accent1>
          <a:srgbClr val="4049D2"/>
        </a:accent1>
        <a:accent2>
          <a:srgbClr val="494FD9"/>
        </a:accent2>
        <a:accent3>
          <a:srgbClr val="FFFFFF"/>
        </a:accent3>
        <a:accent4>
          <a:srgbClr val="404040"/>
        </a:accent4>
        <a:accent5>
          <a:srgbClr val="AFB1E5"/>
        </a:accent5>
        <a:accent6>
          <a:srgbClr val="4147C4"/>
        </a:accent6>
        <a:hlink>
          <a:srgbClr val="757DDF"/>
        </a:hlink>
        <a:folHlink>
          <a:srgbClr val="DDDDDD"/>
        </a:folHlink>
      </a:clrScheme>
      <a:clrMap bg1="lt1" tx1="dk1" bg2="lt2" tx2="dk2" accent1="accent1" accent2="accent2" accent3="accent3" accent4="accent4" accent5="accent5" accent6="accent6" hlink="hlink" folHlink="folHlink"/>
    </a:extraClrScheme>
    <a:extraClrScheme>
      <a:clrScheme name="1_powerpoint-template-24 4">
        <a:dk1>
          <a:srgbClr val="4D4D4D"/>
        </a:dk1>
        <a:lt1>
          <a:srgbClr val="FFFFFF"/>
        </a:lt1>
        <a:dk2>
          <a:srgbClr val="4D4D4D"/>
        </a:dk2>
        <a:lt2>
          <a:srgbClr val="4B8ACD"/>
        </a:lt2>
        <a:accent1>
          <a:srgbClr val="5C98C2"/>
        </a:accent1>
        <a:accent2>
          <a:srgbClr val="93BAD6"/>
        </a:accent2>
        <a:accent3>
          <a:srgbClr val="FFFFFF"/>
        </a:accent3>
        <a:accent4>
          <a:srgbClr val="404040"/>
        </a:accent4>
        <a:accent5>
          <a:srgbClr val="B5CADD"/>
        </a:accent5>
        <a:accent6>
          <a:srgbClr val="85A8C2"/>
        </a:accent6>
        <a:hlink>
          <a:srgbClr val="AECDE1"/>
        </a:hlink>
        <a:folHlink>
          <a:srgbClr val="DDDDDD"/>
        </a:folHlink>
      </a:clrScheme>
      <a:clrMap bg1="lt1" tx1="dk1" bg2="lt2" tx2="dk2" accent1="accent1" accent2="accent2" accent3="accent3" accent4="accent4" accent5="accent5" accent6="accent6" hlink="hlink" folHlink="folHlink"/>
    </a:extraClrScheme>
    <a:extraClrScheme>
      <a:clrScheme name="1_powerpoint-template-24 5">
        <a:dk1>
          <a:srgbClr val="4D4D4D"/>
        </a:dk1>
        <a:lt1>
          <a:srgbClr val="FFFFFF"/>
        </a:lt1>
        <a:dk2>
          <a:srgbClr val="4D4D4D"/>
        </a:dk2>
        <a:lt2>
          <a:srgbClr val="114682"/>
        </a:lt2>
        <a:accent1>
          <a:srgbClr val="295B99"/>
        </a:accent1>
        <a:accent2>
          <a:srgbClr val="406DA6"/>
        </a:accent2>
        <a:accent3>
          <a:srgbClr val="FFFFFF"/>
        </a:accent3>
        <a:accent4>
          <a:srgbClr val="404040"/>
        </a:accent4>
        <a:accent5>
          <a:srgbClr val="ACB5CA"/>
        </a:accent5>
        <a:accent6>
          <a:srgbClr val="396296"/>
        </a:accent6>
        <a:hlink>
          <a:srgbClr val="5F84B5"/>
        </a:hlink>
        <a:folHlink>
          <a:srgbClr val="DDDDDD"/>
        </a:folHlink>
      </a:clrScheme>
      <a:clrMap bg1="lt1" tx1="dk1" bg2="lt2" tx2="dk2" accent1="accent1" accent2="accent2" accent3="accent3" accent4="accent4" accent5="accent5" accent6="accent6" hlink="hlink" folHlink="folHlink"/>
    </a:extraClrScheme>
    <a:extraClrScheme>
      <a:clrScheme name="1_powerpoint-template-24 6">
        <a:dk1>
          <a:srgbClr val="4D4D4D"/>
        </a:dk1>
        <a:lt1>
          <a:srgbClr val="FFFFFF"/>
        </a:lt1>
        <a:dk2>
          <a:srgbClr val="4D4D4D"/>
        </a:dk2>
        <a:lt2>
          <a:srgbClr val="1984CC"/>
        </a:lt2>
        <a:accent1>
          <a:srgbClr val="0960AF"/>
        </a:accent1>
        <a:accent2>
          <a:srgbClr val="05438C"/>
        </a:accent2>
        <a:accent3>
          <a:srgbClr val="FFFFFF"/>
        </a:accent3>
        <a:accent4>
          <a:srgbClr val="404040"/>
        </a:accent4>
        <a:accent5>
          <a:srgbClr val="AAB6D4"/>
        </a:accent5>
        <a:accent6>
          <a:srgbClr val="043C7E"/>
        </a:accent6>
        <a:hlink>
          <a:srgbClr val="023069"/>
        </a:hlink>
        <a:folHlink>
          <a:srgbClr val="DDDDDD"/>
        </a:folHlink>
      </a:clrScheme>
      <a:clrMap bg1="lt1" tx1="dk1" bg2="lt2" tx2="dk2" accent1="accent1" accent2="accent2" accent3="accent3" accent4="accent4" accent5="accent5" accent6="accent6" hlink="hlink" folHlink="folHlink"/>
    </a:extraClrScheme>
    <a:extraClrScheme>
      <a:clrScheme name="1_powerpoint-template-24 7">
        <a:dk1>
          <a:srgbClr val="4D4D4D"/>
        </a:dk1>
        <a:lt1>
          <a:srgbClr val="FFFFFF"/>
        </a:lt1>
        <a:dk2>
          <a:srgbClr val="4D4D4D"/>
        </a:dk2>
        <a:lt2>
          <a:srgbClr val="116DE4"/>
        </a:lt2>
        <a:accent1>
          <a:srgbClr val="235CAF"/>
        </a:accent1>
        <a:accent2>
          <a:srgbClr val="54A1EE"/>
        </a:accent2>
        <a:accent3>
          <a:srgbClr val="FFFFFF"/>
        </a:accent3>
        <a:accent4>
          <a:srgbClr val="404040"/>
        </a:accent4>
        <a:accent5>
          <a:srgbClr val="ACB5D4"/>
        </a:accent5>
        <a:accent6>
          <a:srgbClr val="4B91D8"/>
        </a:accent6>
        <a:hlink>
          <a:srgbClr val="1391EF"/>
        </a:hlink>
        <a:folHlink>
          <a:srgbClr val="DDDDDD"/>
        </a:folHlink>
      </a:clrScheme>
      <a:clrMap bg1="lt1" tx1="dk1" bg2="lt2" tx2="dk2" accent1="accent1" accent2="accent2" accent3="accent3" accent4="accent4" accent5="accent5" accent6="accent6" hlink="hlink" folHlink="folHlink"/>
    </a:extraClrScheme>
    <a:extraClrScheme>
      <a:clrScheme name="1_powerpoint-template-24 8">
        <a:dk1>
          <a:srgbClr val="4D4D4D"/>
        </a:dk1>
        <a:lt1>
          <a:srgbClr val="FFFFFF"/>
        </a:lt1>
        <a:dk2>
          <a:srgbClr val="4D4D4D"/>
        </a:dk2>
        <a:lt2>
          <a:srgbClr val="2A2637"/>
        </a:lt2>
        <a:accent1>
          <a:srgbClr val="382E46"/>
        </a:accent1>
        <a:accent2>
          <a:srgbClr val="D2A13B"/>
        </a:accent2>
        <a:accent3>
          <a:srgbClr val="FFFFFF"/>
        </a:accent3>
        <a:accent4>
          <a:srgbClr val="404040"/>
        </a:accent4>
        <a:accent5>
          <a:srgbClr val="AEADB0"/>
        </a:accent5>
        <a:accent6>
          <a:srgbClr val="BE9135"/>
        </a:accent6>
        <a:hlink>
          <a:srgbClr val="B41D40"/>
        </a:hlink>
        <a:folHlink>
          <a:srgbClr val="DDDDDD"/>
        </a:folHlink>
      </a:clrScheme>
      <a:clrMap bg1="lt1" tx1="dk1" bg2="lt2" tx2="dk2" accent1="accent1" accent2="accent2" accent3="accent3" accent4="accent4" accent5="accent5" accent6="accent6" hlink="hlink" folHlink="folHlink"/>
    </a:extraClrScheme>
    <a:extraClrScheme>
      <a:clrScheme name="1_powerpoint-template-24 9">
        <a:dk1>
          <a:srgbClr val="4D4D4D"/>
        </a:dk1>
        <a:lt1>
          <a:srgbClr val="FFFFFF"/>
        </a:lt1>
        <a:dk2>
          <a:srgbClr val="4D4D4D"/>
        </a:dk2>
        <a:lt2>
          <a:srgbClr val="2A2637"/>
        </a:lt2>
        <a:accent1>
          <a:srgbClr val="382E46"/>
        </a:accent1>
        <a:accent2>
          <a:srgbClr val="D2A13B"/>
        </a:accent2>
        <a:accent3>
          <a:srgbClr val="FFFFFF"/>
        </a:accent3>
        <a:accent4>
          <a:srgbClr val="404040"/>
        </a:accent4>
        <a:accent5>
          <a:srgbClr val="AEADB0"/>
        </a:accent5>
        <a:accent6>
          <a:srgbClr val="BE9135"/>
        </a:accent6>
        <a:hlink>
          <a:srgbClr val="5A3D8D"/>
        </a:hlink>
        <a:folHlink>
          <a:srgbClr val="DDDDDD"/>
        </a:folHlink>
      </a:clrScheme>
      <a:clrMap bg1="lt1" tx1="dk1" bg2="lt2" tx2="dk2" accent1="accent1" accent2="accent2" accent3="accent3" accent4="accent4" accent5="accent5" accent6="accent6" hlink="hlink" folHlink="folHlink"/>
    </a:extraClrScheme>
    <a:extraClrScheme>
      <a:clrScheme name="1_powerpoint-template-24 10">
        <a:dk1>
          <a:srgbClr val="4D4D4D"/>
        </a:dk1>
        <a:lt1>
          <a:srgbClr val="FFFFFF"/>
        </a:lt1>
        <a:dk2>
          <a:srgbClr val="4D4D4D"/>
        </a:dk2>
        <a:lt2>
          <a:srgbClr val="382E46"/>
        </a:lt2>
        <a:accent1>
          <a:srgbClr val="B40940"/>
        </a:accent1>
        <a:accent2>
          <a:srgbClr val="D2A13B"/>
        </a:accent2>
        <a:accent3>
          <a:srgbClr val="FFFFFF"/>
        </a:accent3>
        <a:accent4>
          <a:srgbClr val="404040"/>
        </a:accent4>
        <a:accent5>
          <a:srgbClr val="D6AAAF"/>
        </a:accent5>
        <a:accent6>
          <a:srgbClr val="BE9135"/>
        </a:accent6>
        <a:hlink>
          <a:srgbClr val="5A3D8D"/>
        </a:hlink>
        <a:folHlink>
          <a:srgbClr val="DDDDDD"/>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2.xml><?xml version="1.0" encoding="utf-8"?>
<a:themeOverride xmlns:a="http://schemas.openxmlformats.org/drawingml/2006/main">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themeOverride>
</file>

<file path=ppt/theme/themeOverride3.xml><?xml version="1.0" encoding="utf-8"?>
<a:themeOverride xmlns:a="http://schemas.openxmlformats.org/drawingml/2006/main">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4.xml><?xml version="1.0" encoding="utf-8"?>
<a:themeOverride xmlns:a="http://schemas.openxmlformats.org/drawingml/2006/main">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docProps/app.xml><?xml version="1.0" encoding="utf-8"?>
<Properties xmlns="http://schemas.openxmlformats.org/officeDocument/2006/extended-properties" xmlns:vt="http://schemas.openxmlformats.org/officeDocument/2006/docPropsVTypes">
  <Template/>
  <TotalTime>2863</TotalTime>
  <Pages>0</Pages>
  <Words>1738</Words>
  <Characters>0</Characters>
  <Application>Microsoft Office PowerPoint</Application>
  <DocSecurity>0</DocSecurity>
  <PresentationFormat>全屏显示(4:3)</PresentationFormat>
  <Lines>0</Lines>
  <Paragraphs>203</Paragraphs>
  <Slides>28</Slides>
  <Notes>27</Notes>
  <HiddenSlides>0</HiddenSlides>
  <MMClips>0</MMClips>
  <ScaleCrop>false</ScaleCrop>
  <HeadingPairs>
    <vt:vector size="6" baseType="variant">
      <vt:variant>
        <vt:lpstr>主题</vt:lpstr>
      </vt:variant>
      <vt:variant>
        <vt:i4>2</vt:i4>
      </vt:variant>
      <vt:variant>
        <vt:lpstr>嵌入 OLE 服务器</vt:lpstr>
      </vt:variant>
      <vt:variant>
        <vt:i4>1</vt:i4>
      </vt:variant>
      <vt:variant>
        <vt:lpstr>幻灯片标题</vt:lpstr>
      </vt:variant>
      <vt:variant>
        <vt:i4>28</vt:i4>
      </vt:variant>
    </vt:vector>
  </HeadingPairs>
  <TitlesOfParts>
    <vt:vector size="31" baseType="lpstr">
      <vt:lpstr>powerpoint-template-24</vt:lpstr>
      <vt:lpstr>1_powerpoint-template-24</vt:lpstr>
      <vt:lpstr>位图图像</vt:lpstr>
      <vt:lpstr>第六章　低压电器与控制电路</vt:lpstr>
      <vt:lpstr>学前提示</vt:lpstr>
      <vt:lpstr>我国电压等级的划分为：</vt:lpstr>
      <vt:lpstr>6.1.1 刀开关</vt:lpstr>
      <vt:lpstr>6.1.2 组合开关</vt:lpstr>
      <vt:lpstr>6.1.3 按钮开关</vt:lpstr>
      <vt:lpstr>6.1.4 行程开关</vt:lpstr>
      <vt:lpstr>6.1.5  空气断路器</vt:lpstr>
      <vt:lpstr>6.1.6  熔断器</vt:lpstr>
      <vt:lpstr>6.1.7 接触器</vt:lpstr>
      <vt:lpstr>6.1.8 中间继电器</vt:lpstr>
      <vt:lpstr>6.1.9 热继电器</vt:lpstr>
      <vt:lpstr>6.1.10 时间继电器</vt:lpstr>
      <vt:lpstr>幻灯片 14</vt:lpstr>
      <vt:lpstr>幻灯片 15</vt:lpstr>
      <vt:lpstr>6.2.1 连续控制与点动控制</vt:lpstr>
      <vt:lpstr>2.带点动控制的连续控制电路</vt:lpstr>
      <vt:lpstr>6.2.2 两地控制</vt:lpstr>
      <vt:lpstr>6.2.3  顺序控制</vt:lpstr>
      <vt:lpstr>6.2.4 正反转控制</vt:lpstr>
      <vt:lpstr>6.2.5　三相异步电动机Ｙ→Δ 降压起动控制电路</vt:lpstr>
      <vt:lpstr>幻灯片 22</vt:lpstr>
      <vt:lpstr>幻灯片 23</vt:lpstr>
      <vt:lpstr>6.3.1 车床结构</vt:lpstr>
      <vt:lpstr>6.3.2 电路分析</vt:lpstr>
      <vt:lpstr>6.3.3  CIA6140车床电气控制线路的检修</vt:lpstr>
      <vt:lpstr>幻灯片 27</vt:lpstr>
      <vt:lpstr>幻灯片 28</vt:lpstr>
    </vt:vector>
  </TitlesOfParts>
  <Manager/>
  <Company>Templates</Company>
  <LinksUpToDate>false</LinksUpToDate>
  <CharactersWithSpaces>0</CharactersWithSpaces>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第一章 直流电路 1.1 电路的组成 1.2 电路基本物理量 1.3 电阻</dc:title>
  <dc:subject/>
  <dc:creator/>
  <cp:keywords/>
  <dc:description/>
  <cp:lastModifiedBy>hepsh</cp:lastModifiedBy>
  <cp:revision>696</cp:revision>
  <cp:lastPrinted>1899-12-30T00:00:00Z</cp:lastPrinted>
  <dcterms:created xsi:type="dcterms:W3CDTF">2007-01-28T20:13:27Z</dcterms:created>
  <dcterms:modified xsi:type="dcterms:W3CDTF">2012-04-13T01:31:20Z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2052-6.6.0.2877</vt:lpwstr>
  </property>
</Properties>
</file>